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2" r:id="rId1"/>
    <p:sldMasterId id="2147484626" r:id="rId2"/>
  </p:sldMasterIdLst>
  <p:notesMasterIdLst>
    <p:notesMasterId r:id="rId31"/>
  </p:notesMasterIdLst>
  <p:sldIdLst>
    <p:sldId id="1798" r:id="rId3"/>
    <p:sldId id="1800" r:id="rId4"/>
    <p:sldId id="1940" r:id="rId5"/>
    <p:sldId id="1941" r:id="rId6"/>
    <p:sldId id="1943" r:id="rId7"/>
    <p:sldId id="1945" r:id="rId8"/>
    <p:sldId id="1952" r:id="rId9"/>
    <p:sldId id="1954" r:id="rId10"/>
    <p:sldId id="1955" r:id="rId11"/>
    <p:sldId id="1956" r:id="rId12"/>
    <p:sldId id="1957" r:id="rId13"/>
    <p:sldId id="1958" r:id="rId14"/>
    <p:sldId id="1936" r:id="rId15"/>
    <p:sldId id="1934" r:id="rId16"/>
    <p:sldId id="1973" r:id="rId17"/>
    <p:sldId id="1959" r:id="rId18"/>
    <p:sldId id="1960" r:id="rId19"/>
    <p:sldId id="1961" r:id="rId20"/>
    <p:sldId id="1969" r:id="rId21"/>
    <p:sldId id="1970" r:id="rId22"/>
    <p:sldId id="1962" r:id="rId23"/>
    <p:sldId id="1972" r:id="rId24"/>
    <p:sldId id="1965" r:id="rId25"/>
    <p:sldId id="1971" r:id="rId26"/>
    <p:sldId id="1966" r:id="rId27"/>
    <p:sldId id="1963" r:id="rId28"/>
    <p:sldId id="1964" r:id="rId29"/>
    <p:sldId id="1918" r:id="rId30"/>
  </p:sldIdLst>
  <p:sldSz cx="9144000" cy="6858000" type="letter"/>
  <p:notesSz cx="7010400" cy="92964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09C"/>
    <a:srgbClr val="12129A"/>
    <a:srgbClr val="0518A7"/>
    <a:srgbClr val="3235E1"/>
    <a:srgbClr val="4579AC"/>
    <a:srgbClr val="06094A"/>
    <a:srgbClr val="1A1A82"/>
    <a:srgbClr val="0309FB"/>
    <a:srgbClr val="1C34E2"/>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6" autoAdjust="0"/>
    <p:restoredTop sz="99568" autoAdjust="0"/>
  </p:normalViewPr>
  <p:slideViewPr>
    <p:cSldViewPr>
      <p:cViewPr varScale="1">
        <p:scale>
          <a:sx n="74" d="100"/>
          <a:sy n="74" d="100"/>
        </p:scale>
        <p:origin x="1188" y="54"/>
      </p:cViewPr>
      <p:guideLst>
        <p:guide orient="horz" pos="2160"/>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8475" cy="465138"/>
          </a:xfrm>
          <a:prstGeom prst="rect">
            <a:avLst/>
          </a:prstGeom>
        </p:spPr>
        <p:txBody>
          <a:bodyPr vert="horz" lIns="93169" tIns="46585" rIns="93169" bIns="46585" rtlCol="0"/>
          <a:lstStyle>
            <a:lvl1pPr algn="l" fontAlgn="auto">
              <a:spcBef>
                <a:spcPts val="0"/>
              </a:spcBef>
              <a:spcAft>
                <a:spcPts val="0"/>
              </a:spcAft>
              <a:defRPr sz="1200">
                <a:latin typeface="+mn-lt"/>
              </a:defRPr>
            </a:lvl1pPr>
          </a:lstStyle>
          <a:p>
            <a:pPr>
              <a:defRPr/>
            </a:pPr>
            <a:endParaRPr lang="es-ES" dirty="0"/>
          </a:p>
        </p:txBody>
      </p:sp>
      <p:sp>
        <p:nvSpPr>
          <p:cNvPr id="3" name="2 Marcador de fecha"/>
          <p:cNvSpPr>
            <a:spLocks noGrp="1"/>
          </p:cNvSpPr>
          <p:nvPr>
            <p:ph type="dt" idx="1"/>
          </p:nvPr>
        </p:nvSpPr>
        <p:spPr>
          <a:xfrm>
            <a:off x="3970339" y="0"/>
            <a:ext cx="3038475" cy="465138"/>
          </a:xfrm>
          <a:prstGeom prst="rect">
            <a:avLst/>
          </a:prstGeom>
        </p:spPr>
        <p:txBody>
          <a:bodyPr vert="horz" lIns="93169" tIns="46585" rIns="93169" bIns="46585" rtlCol="0"/>
          <a:lstStyle>
            <a:lvl1pPr algn="r" fontAlgn="auto">
              <a:spcBef>
                <a:spcPts val="0"/>
              </a:spcBef>
              <a:spcAft>
                <a:spcPts val="0"/>
              </a:spcAft>
              <a:defRPr sz="1200">
                <a:latin typeface="+mn-lt"/>
              </a:defRPr>
            </a:lvl1pPr>
          </a:lstStyle>
          <a:p>
            <a:pPr>
              <a:defRPr/>
            </a:pPr>
            <a:fld id="{6E0464DF-F3D2-4B61-BE53-CA493D6E0BC8}" type="datetimeFigureOut">
              <a:rPr lang="es-ES"/>
              <a:pPr>
                <a:defRPr/>
              </a:pPr>
              <a:t>13/12/2014</a:t>
            </a:fld>
            <a:endParaRPr lang="es-ES" dirty="0"/>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9" tIns="46585" rIns="93169" bIns="46585" rtlCol="0" anchor="ctr"/>
          <a:lstStyle/>
          <a:p>
            <a:pPr lvl="0"/>
            <a:endParaRPr lang="es-ES" noProof="0" dirty="0"/>
          </a:p>
        </p:txBody>
      </p:sp>
      <p:sp>
        <p:nvSpPr>
          <p:cNvPr id="5" name="4 Marcador de notas"/>
          <p:cNvSpPr>
            <a:spLocks noGrp="1"/>
          </p:cNvSpPr>
          <p:nvPr>
            <p:ph type="body" sz="quarter" idx="3"/>
          </p:nvPr>
        </p:nvSpPr>
        <p:spPr>
          <a:xfrm>
            <a:off x="701675" y="4416426"/>
            <a:ext cx="5607051" cy="4183063"/>
          </a:xfrm>
          <a:prstGeom prst="rect">
            <a:avLst/>
          </a:prstGeom>
        </p:spPr>
        <p:txBody>
          <a:bodyPr vert="horz" lIns="93169" tIns="46585" rIns="93169" bIns="46585"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1" y="8829675"/>
            <a:ext cx="3038475" cy="465138"/>
          </a:xfrm>
          <a:prstGeom prst="rect">
            <a:avLst/>
          </a:prstGeom>
        </p:spPr>
        <p:txBody>
          <a:bodyPr vert="horz" lIns="93169" tIns="46585" rIns="93169" bIns="46585" rtlCol="0" anchor="b"/>
          <a:lstStyle>
            <a:lvl1pPr algn="l" fontAlgn="auto">
              <a:spcBef>
                <a:spcPts val="0"/>
              </a:spcBef>
              <a:spcAft>
                <a:spcPts val="0"/>
              </a:spcAft>
              <a:defRPr sz="1200">
                <a:latin typeface="+mn-lt"/>
              </a:defRPr>
            </a:lvl1pPr>
          </a:lstStyle>
          <a:p>
            <a:pPr>
              <a:defRPr/>
            </a:pPr>
            <a:endParaRPr lang="es-ES" dirty="0"/>
          </a:p>
        </p:txBody>
      </p:sp>
      <p:sp>
        <p:nvSpPr>
          <p:cNvPr id="7" name="6 Marcador de número de diapositiva"/>
          <p:cNvSpPr>
            <a:spLocks noGrp="1"/>
          </p:cNvSpPr>
          <p:nvPr>
            <p:ph type="sldNum" sz="quarter" idx="5"/>
          </p:nvPr>
        </p:nvSpPr>
        <p:spPr>
          <a:xfrm>
            <a:off x="3970339" y="8829675"/>
            <a:ext cx="3038475" cy="465138"/>
          </a:xfrm>
          <a:prstGeom prst="rect">
            <a:avLst/>
          </a:prstGeom>
        </p:spPr>
        <p:txBody>
          <a:bodyPr vert="horz" lIns="93169" tIns="46585" rIns="93169" bIns="46585" rtlCol="0" anchor="b"/>
          <a:lstStyle>
            <a:lvl1pPr algn="r" fontAlgn="auto">
              <a:spcBef>
                <a:spcPts val="0"/>
              </a:spcBef>
              <a:spcAft>
                <a:spcPts val="0"/>
              </a:spcAft>
              <a:defRPr sz="1200">
                <a:latin typeface="+mn-lt"/>
              </a:defRPr>
            </a:lvl1pPr>
          </a:lstStyle>
          <a:p>
            <a:pPr>
              <a:defRPr/>
            </a:pPr>
            <a:fld id="{B272DC2E-FE3D-43E7-ABB2-F2DB7AF4B00A}" type="slidenum">
              <a:rPr lang="es-ES"/>
              <a:pPr>
                <a:defRPr/>
              </a:pPr>
              <a:t>‹Nº›</a:t>
            </a:fld>
            <a:endParaRPr lang="es-ES" dirty="0"/>
          </a:p>
        </p:txBody>
      </p:sp>
    </p:spTree>
    <p:extLst>
      <p:ext uri="{BB962C8B-B14F-4D97-AF65-F5344CB8AC3E}">
        <p14:creationId xmlns:p14="http://schemas.microsoft.com/office/powerpoint/2010/main" val="1546108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1100" y="696913"/>
            <a:ext cx="4648200" cy="3486150"/>
          </a:xfrm>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pPr>
              <a:defRPr/>
            </a:pPr>
            <a:fld id="{B272DC2E-FE3D-43E7-ABB2-F2DB7AF4B00A}" type="slidenum">
              <a:rPr lang="es-ES" smtClean="0"/>
              <a:pPr>
                <a:defRPr/>
              </a:pPr>
              <a:t>1</a:t>
            </a:fld>
            <a:endParaRPr lang="es-ES" dirty="0"/>
          </a:p>
        </p:txBody>
      </p:sp>
    </p:spTree>
    <p:extLst>
      <p:ext uri="{BB962C8B-B14F-4D97-AF65-F5344CB8AC3E}">
        <p14:creationId xmlns:p14="http://schemas.microsoft.com/office/powerpoint/2010/main" val="140536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E1E78ED-CDD1-4C85-BFA9-EAE278E3A793}" type="slidenum">
              <a:rPr lang="es-CO" smtClean="0"/>
              <a:t>17</a:t>
            </a:fld>
            <a:endParaRPr lang="es-CO"/>
          </a:p>
        </p:txBody>
      </p:sp>
    </p:spTree>
    <p:extLst>
      <p:ext uri="{BB962C8B-B14F-4D97-AF65-F5344CB8AC3E}">
        <p14:creationId xmlns:p14="http://schemas.microsoft.com/office/powerpoint/2010/main" val="119023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es-CO" b="1" smtClean="0"/>
              <a:t>Portada de presentación </a:t>
            </a:r>
          </a:p>
          <a:p>
            <a:r>
              <a:rPr lang="es-CO" altLang="es-CO" smtClean="0"/>
              <a:t>La plantilla de portada debe contener el titulo de la presentación, el cual debe ser corto, concreto y no debe superar más de 3 líneas. El texto debe ir escrito en gris Gill Sans 24 regular a 34 </a:t>
            </a:r>
            <a:r>
              <a:rPr lang="es-CO" altLang="es-CO" i="1" smtClean="0"/>
              <a:t>pts</a:t>
            </a:r>
            <a:r>
              <a:rPr lang="es-CO" altLang="es-CO" smtClean="0"/>
              <a:t> .</a:t>
            </a:r>
          </a:p>
          <a:p>
            <a:r>
              <a:rPr lang="es-CO" altLang="es-CO" smtClean="0"/>
              <a:t>El texto de la fecha debe ir centrado en arial regular 12 pts, ejemplo: Agosto de 2010</a:t>
            </a:r>
            <a:endParaRPr lang="fr-FR" altLang="es-CO" smtClean="0"/>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3D7BB1-7619-4521-A933-8715C1311671}" type="slidenum">
              <a:rPr lang="es-ES" altLang="es-CO" smtClean="0">
                <a:solidFill>
                  <a:srgbClr val="000000"/>
                </a:solidFill>
              </a:rPr>
              <a:pPr>
                <a:spcBef>
                  <a:spcPct val="0"/>
                </a:spcBef>
              </a:pPr>
              <a:t>21</a:t>
            </a:fld>
            <a:endParaRPr lang="es-ES" altLang="es-CO" smtClean="0">
              <a:solidFill>
                <a:srgbClr val="000000"/>
              </a:solidFill>
            </a:endParaRPr>
          </a:p>
        </p:txBody>
      </p:sp>
    </p:spTree>
    <p:extLst>
      <p:ext uri="{BB962C8B-B14F-4D97-AF65-F5344CB8AC3E}">
        <p14:creationId xmlns:p14="http://schemas.microsoft.com/office/powerpoint/2010/main" val="247883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es-CO" b="1" smtClean="0"/>
              <a:t>Portada de presentación </a:t>
            </a:r>
          </a:p>
          <a:p>
            <a:r>
              <a:rPr lang="es-CO" altLang="es-CO" smtClean="0"/>
              <a:t>La plantilla de portada debe contener el titulo de la presentación, el cual debe ser corto, concreto y no debe superar más de 3 líneas. El texto debe ir escrito en gris Gill Sans 24 regular a 34 </a:t>
            </a:r>
            <a:r>
              <a:rPr lang="es-CO" altLang="es-CO" i="1" smtClean="0"/>
              <a:t>pts</a:t>
            </a:r>
            <a:r>
              <a:rPr lang="es-CO" altLang="es-CO" smtClean="0"/>
              <a:t> .</a:t>
            </a:r>
          </a:p>
          <a:p>
            <a:r>
              <a:rPr lang="es-CO" altLang="es-CO" smtClean="0"/>
              <a:t>El texto de la fecha debe ir centrado en arial regular 12 pts, ejemplo: Agosto de 2010</a:t>
            </a:r>
            <a:endParaRPr lang="fr-FR" altLang="es-CO" smtClean="0"/>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3D7BB1-7619-4521-A933-8715C1311671}" type="slidenum">
              <a:rPr lang="es-ES" altLang="es-CO" smtClean="0">
                <a:solidFill>
                  <a:srgbClr val="000000"/>
                </a:solidFill>
              </a:rPr>
              <a:pPr>
                <a:spcBef>
                  <a:spcPct val="0"/>
                </a:spcBef>
              </a:pPr>
              <a:t>22</a:t>
            </a:fld>
            <a:endParaRPr lang="es-ES" altLang="es-CO" smtClean="0">
              <a:solidFill>
                <a:srgbClr val="000000"/>
              </a:solidFill>
            </a:endParaRPr>
          </a:p>
        </p:txBody>
      </p:sp>
    </p:spTree>
    <p:extLst>
      <p:ext uri="{BB962C8B-B14F-4D97-AF65-F5344CB8AC3E}">
        <p14:creationId xmlns:p14="http://schemas.microsoft.com/office/powerpoint/2010/main" val="360635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ES" dirty="0" smtClean="0"/>
          </a:p>
        </p:txBody>
      </p:sp>
      <p:sp>
        <p:nvSpPr>
          <p:cNvPr id="819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EEE771-27B6-47BD-951E-2A3A4450754F}" type="slidenum">
              <a:rPr lang="es-CO" altLang="es-ES" smtClean="0">
                <a:latin typeface="Arial" panose="020B0604020202020204" pitchFamily="34" charset="0"/>
              </a:rPr>
              <a:pPr>
                <a:spcBef>
                  <a:spcPct val="0"/>
                </a:spcBef>
              </a:pPr>
              <a:t>28</a:t>
            </a:fld>
            <a:endParaRPr lang="es-CO" altLang="es-ES" dirty="0" smtClean="0">
              <a:latin typeface="Arial" panose="020B0604020202020204" pitchFamily="34" charset="0"/>
            </a:endParaRPr>
          </a:p>
        </p:txBody>
      </p:sp>
    </p:spTree>
    <p:extLst>
      <p:ext uri="{BB962C8B-B14F-4D97-AF65-F5344CB8AC3E}">
        <p14:creationId xmlns:p14="http://schemas.microsoft.com/office/powerpoint/2010/main" val="211516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3 Imagen" descr="placa con numeros.png"/>
          <p:cNvPicPr>
            <a:picLocks noChangeAspect="1"/>
          </p:cNvPicPr>
          <p:nvPr userDrawn="1"/>
        </p:nvPicPr>
        <p:blipFill>
          <a:blip r:embed="rId2" cstate="email">
            <a:lum bright="50000"/>
            <a:extLst>
              <a:ext uri="{28A0092B-C50C-407E-A947-70E740481C1C}">
                <a14:useLocalDpi xmlns:a14="http://schemas.microsoft.com/office/drawing/2010/main" val="0"/>
              </a:ext>
            </a:extLst>
          </a:blip>
          <a:srcRect/>
          <a:stretch>
            <a:fillRect/>
          </a:stretch>
        </p:blipFill>
        <p:spPr bwMode="auto">
          <a:xfrm>
            <a:off x="6048375" y="-161925"/>
            <a:ext cx="31321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8 CuadroTexto"/>
          <p:cNvSpPr txBox="1">
            <a:spLocks noChangeArrowheads="1"/>
          </p:cNvSpPr>
          <p:nvPr userDrawn="1"/>
        </p:nvSpPr>
        <p:spPr bwMode="auto">
          <a:xfrm>
            <a:off x="7322312"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schemeClr val="tx1">
                    <a:lumMod val="50000"/>
                    <a:lumOff val="50000"/>
                  </a:schemeClr>
                </a:solidFill>
              </a:rPr>
              <a:t>REGION</a:t>
            </a:r>
            <a:r>
              <a:rPr lang="es-CO" sz="1200" b="1" baseline="0" dirty="0" smtClean="0">
                <a:solidFill>
                  <a:schemeClr val="tx1">
                    <a:lumMod val="50000"/>
                    <a:lumOff val="50000"/>
                  </a:schemeClr>
                </a:solidFill>
              </a:rPr>
              <a:t> </a:t>
            </a:r>
            <a:r>
              <a:rPr lang="es-CO" sz="1200" b="1" dirty="0" smtClean="0">
                <a:solidFill>
                  <a:schemeClr val="tx1">
                    <a:lumMod val="50000"/>
                    <a:lumOff val="50000"/>
                  </a:schemeClr>
                </a:solidFill>
              </a:rPr>
              <a:t>1-COMAN-001</a:t>
            </a:r>
          </a:p>
        </p:txBody>
      </p:sp>
    </p:spTree>
    <p:extLst>
      <p:ext uri="{BB962C8B-B14F-4D97-AF65-F5344CB8AC3E}">
        <p14:creationId xmlns:p14="http://schemas.microsoft.com/office/powerpoint/2010/main" val="174206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pic>
        <p:nvPicPr>
          <p:cNvPr id="4" name="7 Imagen" descr="slide 1.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685800" y="4114818"/>
            <a:ext cx="7772400" cy="1470025"/>
          </a:xfrm>
          <a:prstGeom prst="rect">
            <a:avLst/>
          </a:prstGeom>
        </p:spPr>
        <p:txBody>
          <a:bodyPr/>
          <a:lstStyle>
            <a:lvl1pPr>
              <a:defRPr sz="3200" b="1">
                <a:solidFill>
                  <a:schemeClr val="tx1">
                    <a:lumMod val="75000"/>
                    <a:lumOff val="25000"/>
                  </a:schemeClr>
                </a:solidFill>
              </a:defRPr>
            </a:lvl1pPr>
          </a:lstStyle>
          <a:p>
            <a:r>
              <a:rPr lang="es-ES" dirty="0" smtClean="0"/>
              <a:t>Haga clic para modificar el estilo de título del patrón</a:t>
            </a:r>
            <a:endParaRPr lang="es-ES" dirty="0"/>
          </a:p>
        </p:txBody>
      </p:sp>
      <p:sp>
        <p:nvSpPr>
          <p:cNvPr id="9" name="8 Marcador de texto"/>
          <p:cNvSpPr>
            <a:spLocks noGrp="1"/>
          </p:cNvSpPr>
          <p:nvPr>
            <p:ph type="body" sz="quarter" idx="13"/>
          </p:nvPr>
        </p:nvSpPr>
        <p:spPr>
          <a:xfrm>
            <a:off x="2743200" y="5715000"/>
            <a:ext cx="3733800" cy="304800"/>
          </a:xfrm>
          <a:prstGeom prst="rect">
            <a:avLst/>
          </a:prstGeom>
        </p:spPr>
        <p:txBody>
          <a:bodyPr/>
          <a:lstStyle>
            <a:lvl1pPr>
              <a:defRPr sz="1400"/>
            </a:lvl1pPr>
            <a:lvl2pPr>
              <a:buNone/>
              <a:defRPr sz="1200"/>
            </a:lvl2pPr>
            <a:lvl3pPr>
              <a:buNone/>
              <a:defRPr sz="1100"/>
            </a:lvl3pPr>
            <a:lvl4pPr>
              <a:buNone/>
              <a:defRPr sz="1050"/>
            </a:lvl4pPr>
            <a:lvl5pPr>
              <a:buNone/>
              <a:defRPr sz="1050"/>
            </a:lvl5pPr>
          </a:lstStyle>
          <a:p>
            <a:pPr lvl="0"/>
            <a:r>
              <a:rPr lang="es-ES" dirty="0" smtClean="0"/>
              <a:t>Haga clic para modificar el estilo </a:t>
            </a:r>
          </a:p>
        </p:txBody>
      </p:sp>
      <p:sp>
        <p:nvSpPr>
          <p:cNvPr id="5" name="5 Marcador de número de diapositiva"/>
          <p:cNvSpPr>
            <a:spLocks noGrp="1"/>
          </p:cNvSpPr>
          <p:nvPr>
            <p:ph type="sldNum" sz="quarter" idx="14"/>
          </p:nvPr>
        </p:nvSpPr>
        <p:spPr>
          <a:xfrm>
            <a:off x="6781800" y="6492877"/>
            <a:ext cx="2133600" cy="365125"/>
          </a:xfrm>
          <a:prstGeom prst="rect">
            <a:avLst/>
          </a:prstGeom>
        </p:spPr>
        <p:txBody>
          <a:bodyPr/>
          <a:lstStyle>
            <a:lvl1pPr>
              <a:defRPr/>
            </a:lvl1pPr>
          </a:lstStyle>
          <a:p>
            <a:pPr>
              <a:defRPr/>
            </a:pPr>
            <a:fld id="{E7C71178-27A0-4CF3-A636-7EEA5B34A6E6}" type="slidenum">
              <a:rPr lang="es-ES"/>
              <a:pPr>
                <a:defRPr/>
              </a:pPr>
              <a:t>‹Nº›</a:t>
            </a:fld>
            <a:endParaRPr lang="es-ES" dirty="0"/>
          </a:p>
        </p:txBody>
      </p:sp>
    </p:spTree>
    <p:extLst>
      <p:ext uri="{BB962C8B-B14F-4D97-AF65-F5344CB8AC3E}">
        <p14:creationId xmlns:p14="http://schemas.microsoft.com/office/powerpoint/2010/main" val="4170463897"/>
      </p:ext>
    </p:extLst>
  </p:cSld>
  <p:clrMapOvr>
    <a:masterClrMapping/>
  </p:clrMapOvr>
  <p:transition spd="slow">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pic>
        <p:nvPicPr>
          <p:cNvPr id="4" name="7 Imagen" descr="slide 1.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685800" y="4114818"/>
            <a:ext cx="7772400" cy="1470025"/>
          </a:xfrm>
          <a:prstGeom prst="rect">
            <a:avLst/>
          </a:prstGeom>
        </p:spPr>
        <p:txBody>
          <a:bodyPr/>
          <a:lstStyle>
            <a:lvl1pPr>
              <a:defRPr sz="3200" b="1">
                <a:solidFill>
                  <a:schemeClr val="tx1">
                    <a:lumMod val="75000"/>
                    <a:lumOff val="25000"/>
                  </a:schemeClr>
                </a:solidFill>
              </a:defRPr>
            </a:lvl1pPr>
          </a:lstStyle>
          <a:p>
            <a:r>
              <a:rPr lang="es-ES" dirty="0" smtClean="0"/>
              <a:t>Haga clic para modificar el estilo de título del patrón</a:t>
            </a:r>
            <a:endParaRPr lang="es-ES" dirty="0"/>
          </a:p>
        </p:txBody>
      </p:sp>
      <p:sp>
        <p:nvSpPr>
          <p:cNvPr id="9" name="8 Marcador de texto"/>
          <p:cNvSpPr>
            <a:spLocks noGrp="1"/>
          </p:cNvSpPr>
          <p:nvPr>
            <p:ph type="body" sz="quarter" idx="13"/>
          </p:nvPr>
        </p:nvSpPr>
        <p:spPr>
          <a:xfrm>
            <a:off x="2743200" y="5715000"/>
            <a:ext cx="3733800" cy="304800"/>
          </a:xfrm>
          <a:prstGeom prst="rect">
            <a:avLst/>
          </a:prstGeom>
        </p:spPr>
        <p:txBody>
          <a:bodyPr/>
          <a:lstStyle>
            <a:lvl1pPr>
              <a:defRPr sz="1400"/>
            </a:lvl1pPr>
            <a:lvl2pPr>
              <a:buNone/>
              <a:defRPr sz="1200"/>
            </a:lvl2pPr>
            <a:lvl3pPr>
              <a:buNone/>
              <a:defRPr sz="1100"/>
            </a:lvl3pPr>
            <a:lvl4pPr>
              <a:buNone/>
              <a:defRPr sz="1050"/>
            </a:lvl4pPr>
            <a:lvl5pPr>
              <a:buNone/>
              <a:defRPr sz="1050"/>
            </a:lvl5pPr>
          </a:lstStyle>
          <a:p>
            <a:pPr lvl="0"/>
            <a:r>
              <a:rPr lang="es-ES" dirty="0" smtClean="0"/>
              <a:t>Haga clic para modificar el estilo </a:t>
            </a:r>
          </a:p>
        </p:txBody>
      </p:sp>
      <p:sp>
        <p:nvSpPr>
          <p:cNvPr id="5" name="5 Marcador de número de diapositiva"/>
          <p:cNvSpPr>
            <a:spLocks noGrp="1"/>
          </p:cNvSpPr>
          <p:nvPr>
            <p:ph type="sldNum" sz="quarter" idx="14"/>
          </p:nvPr>
        </p:nvSpPr>
        <p:spPr>
          <a:xfrm>
            <a:off x="6781800" y="6492877"/>
            <a:ext cx="2133600" cy="365125"/>
          </a:xfrm>
          <a:prstGeom prst="rect">
            <a:avLst/>
          </a:prstGeom>
        </p:spPr>
        <p:txBody>
          <a:bodyPr/>
          <a:lstStyle>
            <a:lvl1pPr>
              <a:defRPr/>
            </a:lvl1pPr>
          </a:lstStyle>
          <a:p>
            <a:pPr>
              <a:defRPr/>
            </a:pPr>
            <a:fld id="{022D0A72-F559-4D34-B864-D9669677BC57}" type="slidenum">
              <a:rPr lang="es-ES"/>
              <a:pPr>
                <a:defRPr/>
              </a:pPr>
              <a:t>‹Nº›</a:t>
            </a:fld>
            <a:endParaRPr lang="es-ES" dirty="0"/>
          </a:p>
        </p:txBody>
      </p:sp>
    </p:spTree>
    <p:extLst>
      <p:ext uri="{BB962C8B-B14F-4D97-AF65-F5344CB8AC3E}">
        <p14:creationId xmlns:p14="http://schemas.microsoft.com/office/powerpoint/2010/main" val="693365770"/>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2" name="Picture 2" descr="C:\Users\FEDERACION\AppData\Local\Microsoft\Windows\Temporary Internet Files\Content.Outlook\VTX2A9V6\Marca Bogotá Nuevo (2).jpg"/>
          <p:cNvPicPr>
            <a:picLocks noChangeArrowheads="1"/>
          </p:cNvPicPr>
          <p:nvPr userDrawn="1"/>
        </p:nvPicPr>
        <p:blipFill>
          <a:blip r:embed="rId2" cstate="email">
            <a:lum bright="70000" contrast="-70000"/>
          </a:blip>
          <a:srcRect/>
          <a:stretch>
            <a:fillRect/>
          </a:stretch>
        </p:blipFill>
        <p:spPr bwMode="auto">
          <a:xfrm>
            <a:off x="253970" y="1285860"/>
            <a:ext cx="8572560" cy="5000660"/>
          </a:xfrm>
          <a:prstGeom prst="roundRect">
            <a:avLst>
              <a:gd name="adj" fmla="val 8594"/>
            </a:avLst>
          </a:prstGeom>
          <a:solidFill>
            <a:srgbClr val="FFFFFF">
              <a:shade val="85000"/>
            </a:srgbClr>
          </a:solidFill>
          <a:ln>
            <a:noFill/>
          </a:ln>
          <a:effectLst/>
        </p:spPr>
      </p:pic>
      <p:pic>
        <p:nvPicPr>
          <p:cNvPr id="3" name="Picture 2" descr="C:\Users\FEDERACION\AppData\Local\Microsoft\Windows\Temporary Internet Files\Content.Outlook\VTX2A9V6\Marca Bogotá Nuevo (2).jpg"/>
          <p:cNvPicPr>
            <a:picLocks noChangeArrowheads="1"/>
          </p:cNvPicPr>
          <p:nvPr userDrawn="1"/>
        </p:nvPicPr>
        <p:blipFill>
          <a:blip r:embed="rId3" cstate="email"/>
          <a:srcRect/>
          <a:stretch>
            <a:fillRect/>
          </a:stretch>
        </p:blipFill>
        <p:spPr bwMode="auto">
          <a:xfrm>
            <a:off x="253973" y="214290"/>
            <a:ext cx="1905013"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Marcador de fecha"/>
          <p:cNvSpPr>
            <a:spLocks noGrp="1"/>
          </p:cNvSpPr>
          <p:nvPr>
            <p:ph type="dt" sz="half" idx="10"/>
          </p:nvPr>
        </p:nvSpPr>
        <p:spPr>
          <a:xfrm>
            <a:off x="457200" y="6356352"/>
            <a:ext cx="2133600" cy="365125"/>
          </a:xfrm>
          <a:prstGeom prst="rect">
            <a:avLst/>
          </a:prstGeom>
        </p:spPr>
        <p:txBody>
          <a:bodyPr/>
          <a:lstStyle>
            <a:lvl1pPr>
              <a:defRPr>
                <a:solidFill>
                  <a:prstClr val="black"/>
                </a:solidFill>
                <a:latin typeface="Arial" charset="0"/>
                <a:cs typeface="Arial" charset="0"/>
              </a:defRPr>
            </a:lvl1pPr>
          </a:lstStyle>
          <a:p>
            <a:pPr>
              <a:defRPr/>
            </a:pPr>
            <a:fld id="{E6C2A1D7-B63F-4B2E-8101-206BBDCF8CFF}" type="datetimeFigureOut">
              <a:rPr lang="es-ES"/>
              <a:pPr>
                <a:defRPr/>
              </a:pPr>
              <a:t>13/12/2014</a:t>
            </a:fld>
            <a:endParaRPr lang="es-ES"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solidFill>
                  <a:prstClr val="black"/>
                </a:solidFill>
                <a:latin typeface="Arial" charset="0"/>
                <a:cs typeface="Arial" charset="0"/>
              </a:defRPr>
            </a:lvl1pPr>
          </a:lstStyle>
          <a:p>
            <a:pPr>
              <a:defRPr/>
            </a:pPr>
            <a:endParaRPr lang="es-ES" dirty="0"/>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E124EC5C-0F58-43F6-BAA4-B43A15BE5957}" type="slidenum">
              <a:rPr lang="es-ES"/>
              <a:pPr>
                <a:defRPr/>
              </a:pPr>
              <a:t>‹Nº›</a:t>
            </a:fld>
            <a:endParaRPr lang="es-ES" dirty="0"/>
          </a:p>
        </p:txBody>
      </p:sp>
    </p:spTree>
    <p:extLst>
      <p:ext uri="{BB962C8B-B14F-4D97-AF65-F5344CB8AC3E}">
        <p14:creationId xmlns:p14="http://schemas.microsoft.com/office/powerpoint/2010/main" val="746125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pic>
        <p:nvPicPr>
          <p:cNvPr id="2" name="Picture 2" descr="C:\Users\FEDERACION\AppData\Local\Microsoft\Windows\Temporary Internet Files\Content.Outlook\VTX2A9V6\Marca Bogotá Nuevo (2).jpg"/>
          <p:cNvPicPr>
            <a:picLocks noChangeArrowheads="1"/>
          </p:cNvPicPr>
          <p:nvPr userDrawn="1"/>
        </p:nvPicPr>
        <p:blipFill>
          <a:blip r:embed="rId2" cstate="email">
            <a:lum bright="70000" contrast="-70000"/>
          </a:blip>
          <a:srcRect/>
          <a:stretch>
            <a:fillRect/>
          </a:stretch>
        </p:blipFill>
        <p:spPr bwMode="auto">
          <a:xfrm>
            <a:off x="253970" y="1285860"/>
            <a:ext cx="8572560" cy="5000660"/>
          </a:xfrm>
          <a:prstGeom prst="roundRect">
            <a:avLst>
              <a:gd name="adj" fmla="val 8594"/>
            </a:avLst>
          </a:prstGeom>
          <a:solidFill>
            <a:srgbClr val="FFFFFF">
              <a:shade val="85000"/>
            </a:srgbClr>
          </a:solidFill>
          <a:ln>
            <a:noFill/>
          </a:ln>
          <a:effectLst/>
        </p:spPr>
      </p:pic>
      <p:pic>
        <p:nvPicPr>
          <p:cNvPr id="3" name="Picture 2" descr="C:\Users\FEDERACION\AppData\Local\Microsoft\Windows\Temporary Internet Files\Content.Outlook\VTX2A9V6\Marca Bogotá Nuevo (2).jpg"/>
          <p:cNvPicPr>
            <a:picLocks noChangeArrowheads="1"/>
          </p:cNvPicPr>
          <p:nvPr userDrawn="1"/>
        </p:nvPicPr>
        <p:blipFill>
          <a:blip r:embed="rId3" cstate="email"/>
          <a:srcRect/>
          <a:stretch>
            <a:fillRect/>
          </a:stretch>
        </p:blipFill>
        <p:spPr bwMode="auto">
          <a:xfrm>
            <a:off x="253973" y="214290"/>
            <a:ext cx="1905013"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Marcador de fecha"/>
          <p:cNvSpPr>
            <a:spLocks noGrp="1"/>
          </p:cNvSpPr>
          <p:nvPr>
            <p:ph type="dt" sz="half" idx="10"/>
          </p:nvPr>
        </p:nvSpPr>
        <p:spPr>
          <a:xfrm>
            <a:off x="457200" y="6356352"/>
            <a:ext cx="2133600" cy="365125"/>
          </a:xfrm>
          <a:prstGeom prst="rect">
            <a:avLst/>
          </a:prstGeom>
        </p:spPr>
        <p:txBody>
          <a:bodyPr/>
          <a:lstStyle>
            <a:lvl1pPr>
              <a:defRPr>
                <a:solidFill>
                  <a:prstClr val="black"/>
                </a:solidFill>
                <a:latin typeface="Arial" charset="0"/>
                <a:cs typeface="Arial" charset="0"/>
              </a:defRPr>
            </a:lvl1pPr>
          </a:lstStyle>
          <a:p>
            <a:pPr>
              <a:defRPr/>
            </a:pPr>
            <a:fld id="{7D331817-C01B-4BA5-8D39-C704FDC281F1}" type="datetimeFigureOut">
              <a:rPr lang="es-ES"/>
              <a:pPr>
                <a:defRPr/>
              </a:pPr>
              <a:t>13/12/2014</a:t>
            </a:fld>
            <a:endParaRPr lang="es-ES"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solidFill>
                  <a:prstClr val="black"/>
                </a:solidFill>
                <a:latin typeface="Arial" charset="0"/>
                <a:cs typeface="Arial" charset="0"/>
              </a:defRPr>
            </a:lvl1pPr>
          </a:lstStyle>
          <a:p>
            <a:pPr>
              <a:defRPr/>
            </a:pPr>
            <a:endParaRPr lang="es-ES" dirty="0"/>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1A659642-8670-43B9-9C85-48515E3817F8}" type="slidenum">
              <a:rPr lang="es-ES"/>
              <a:pPr>
                <a:defRPr/>
              </a:pPr>
              <a:t>‹Nº›</a:t>
            </a:fld>
            <a:endParaRPr lang="es-ES" dirty="0"/>
          </a:p>
        </p:txBody>
      </p:sp>
    </p:spTree>
    <p:extLst>
      <p:ext uri="{BB962C8B-B14F-4D97-AF65-F5344CB8AC3E}">
        <p14:creationId xmlns:p14="http://schemas.microsoft.com/office/powerpoint/2010/main" val="2768507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pic>
        <p:nvPicPr>
          <p:cNvPr id="2" name="Picture 2" descr="C:\Users\FEDERACION\AppData\Local\Microsoft\Windows\Temporary Internet Files\Content.Outlook\VTX2A9V6\Marca Bogotá Nuevo (2).jpg"/>
          <p:cNvPicPr>
            <a:picLocks noChangeArrowheads="1"/>
          </p:cNvPicPr>
          <p:nvPr userDrawn="1"/>
        </p:nvPicPr>
        <p:blipFill>
          <a:blip r:embed="rId2" cstate="email">
            <a:lum bright="70000" contrast="-70000"/>
          </a:blip>
          <a:srcRect/>
          <a:stretch>
            <a:fillRect/>
          </a:stretch>
        </p:blipFill>
        <p:spPr bwMode="auto">
          <a:xfrm>
            <a:off x="253970" y="1285860"/>
            <a:ext cx="8572560" cy="5000660"/>
          </a:xfrm>
          <a:prstGeom prst="roundRect">
            <a:avLst>
              <a:gd name="adj" fmla="val 8594"/>
            </a:avLst>
          </a:prstGeom>
          <a:solidFill>
            <a:srgbClr val="FFFFFF">
              <a:shade val="85000"/>
            </a:srgbClr>
          </a:solidFill>
          <a:ln>
            <a:noFill/>
          </a:ln>
          <a:effectLst/>
        </p:spPr>
      </p:pic>
      <p:pic>
        <p:nvPicPr>
          <p:cNvPr id="3" name="Picture 2" descr="C:\Users\FEDERACION\AppData\Local\Microsoft\Windows\Temporary Internet Files\Content.Outlook\VTX2A9V6\Marca Bogotá Nuevo (2).jpg"/>
          <p:cNvPicPr>
            <a:picLocks noChangeArrowheads="1"/>
          </p:cNvPicPr>
          <p:nvPr userDrawn="1"/>
        </p:nvPicPr>
        <p:blipFill>
          <a:blip r:embed="rId3" cstate="email"/>
          <a:srcRect/>
          <a:stretch>
            <a:fillRect/>
          </a:stretch>
        </p:blipFill>
        <p:spPr bwMode="auto">
          <a:xfrm>
            <a:off x="253973" y="214290"/>
            <a:ext cx="1905013"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Marcador de fecha"/>
          <p:cNvSpPr>
            <a:spLocks noGrp="1"/>
          </p:cNvSpPr>
          <p:nvPr>
            <p:ph type="dt" sz="half" idx="10"/>
          </p:nvPr>
        </p:nvSpPr>
        <p:spPr>
          <a:xfrm>
            <a:off x="457200" y="6356352"/>
            <a:ext cx="2133600" cy="365125"/>
          </a:xfrm>
          <a:prstGeom prst="rect">
            <a:avLst/>
          </a:prstGeom>
        </p:spPr>
        <p:txBody>
          <a:bodyPr/>
          <a:lstStyle>
            <a:lvl1pPr>
              <a:defRPr>
                <a:solidFill>
                  <a:prstClr val="black"/>
                </a:solidFill>
                <a:latin typeface="Arial" charset="0"/>
                <a:cs typeface="Arial" charset="0"/>
              </a:defRPr>
            </a:lvl1pPr>
          </a:lstStyle>
          <a:p>
            <a:pPr>
              <a:defRPr/>
            </a:pPr>
            <a:fld id="{6827CC39-591E-49CE-B85E-DDE9AF620EF6}" type="datetimeFigureOut">
              <a:rPr lang="es-ES"/>
              <a:pPr>
                <a:defRPr/>
              </a:pPr>
              <a:t>13/12/2014</a:t>
            </a:fld>
            <a:endParaRPr lang="es-ES"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solidFill>
                  <a:prstClr val="black"/>
                </a:solidFill>
                <a:latin typeface="Arial" charset="0"/>
                <a:cs typeface="Arial" charset="0"/>
              </a:defRPr>
            </a:lvl1pPr>
          </a:lstStyle>
          <a:p>
            <a:pPr>
              <a:defRPr/>
            </a:pPr>
            <a:endParaRPr lang="es-ES" dirty="0"/>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494E4740-D37A-48B9-A355-82BF9E5911AB}" type="slidenum">
              <a:rPr lang="es-ES"/>
              <a:pPr>
                <a:defRPr/>
              </a:pPr>
              <a:t>‹Nº›</a:t>
            </a:fld>
            <a:endParaRPr lang="es-ES" dirty="0"/>
          </a:p>
        </p:txBody>
      </p:sp>
    </p:spTree>
    <p:extLst>
      <p:ext uri="{BB962C8B-B14F-4D97-AF65-F5344CB8AC3E}">
        <p14:creationId xmlns:p14="http://schemas.microsoft.com/office/powerpoint/2010/main" val="3560171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pic>
        <p:nvPicPr>
          <p:cNvPr id="2" name="Picture 2" descr="C:\Users\FEDERACION\AppData\Local\Microsoft\Windows\Temporary Internet Files\Content.Outlook\VTX2A9V6\Marca Bogotá Nuevo (2).jpg"/>
          <p:cNvPicPr>
            <a:picLocks noChangeArrowheads="1"/>
          </p:cNvPicPr>
          <p:nvPr userDrawn="1"/>
        </p:nvPicPr>
        <p:blipFill>
          <a:blip r:embed="rId2" cstate="email">
            <a:lum bright="70000" contrast="-70000"/>
          </a:blip>
          <a:srcRect/>
          <a:stretch>
            <a:fillRect/>
          </a:stretch>
        </p:blipFill>
        <p:spPr bwMode="auto">
          <a:xfrm>
            <a:off x="253970" y="1285860"/>
            <a:ext cx="8572560" cy="5000660"/>
          </a:xfrm>
          <a:prstGeom prst="roundRect">
            <a:avLst>
              <a:gd name="adj" fmla="val 8594"/>
            </a:avLst>
          </a:prstGeom>
          <a:solidFill>
            <a:srgbClr val="FFFFFF">
              <a:shade val="85000"/>
            </a:srgbClr>
          </a:solidFill>
          <a:ln>
            <a:noFill/>
          </a:ln>
          <a:effectLst/>
        </p:spPr>
      </p:pic>
      <p:pic>
        <p:nvPicPr>
          <p:cNvPr id="3" name="Picture 2" descr="C:\Users\FEDERACION\AppData\Local\Microsoft\Windows\Temporary Internet Files\Content.Outlook\VTX2A9V6\Marca Bogotá Nuevo (2).jpg"/>
          <p:cNvPicPr>
            <a:picLocks noChangeArrowheads="1"/>
          </p:cNvPicPr>
          <p:nvPr userDrawn="1"/>
        </p:nvPicPr>
        <p:blipFill>
          <a:blip r:embed="rId3" cstate="email"/>
          <a:srcRect/>
          <a:stretch>
            <a:fillRect/>
          </a:stretch>
        </p:blipFill>
        <p:spPr bwMode="auto">
          <a:xfrm>
            <a:off x="253973" y="214290"/>
            <a:ext cx="1905013"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Marcador de fecha"/>
          <p:cNvSpPr>
            <a:spLocks noGrp="1"/>
          </p:cNvSpPr>
          <p:nvPr>
            <p:ph type="dt" sz="half" idx="10"/>
          </p:nvPr>
        </p:nvSpPr>
        <p:spPr>
          <a:xfrm>
            <a:off x="457200" y="6356352"/>
            <a:ext cx="2133600" cy="365125"/>
          </a:xfrm>
          <a:prstGeom prst="rect">
            <a:avLst/>
          </a:prstGeom>
        </p:spPr>
        <p:txBody>
          <a:bodyPr/>
          <a:lstStyle>
            <a:lvl1pPr>
              <a:defRPr>
                <a:solidFill>
                  <a:prstClr val="black"/>
                </a:solidFill>
                <a:latin typeface="Arial" charset="0"/>
                <a:cs typeface="Arial" charset="0"/>
              </a:defRPr>
            </a:lvl1pPr>
          </a:lstStyle>
          <a:p>
            <a:pPr>
              <a:defRPr/>
            </a:pPr>
            <a:fld id="{BA2AF164-450C-460E-A2C9-6703D5C42BD5}" type="datetimeFigureOut">
              <a:rPr lang="es-ES"/>
              <a:pPr>
                <a:defRPr/>
              </a:pPr>
              <a:t>13/12/2014</a:t>
            </a:fld>
            <a:endParaRPr lang="es-ES"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solidFill>
                  <a:prstClr val="black"/>
                </a:solidFill>
                <a:latin typeface="Arial" charset="0"/>
                <a:cs typeface="Arial" charset="0"/>
              </a:defRPr>
            </a:lvl1pPr>
          </a:lstStyle>
          <a:p>
            <a:pPr>
              <a:defRPr/>
            </a:pPr>
            <a:endParaRPr lang="es-ES" dirty="0"/>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FA88EF52-294E-400E-BA1C-E4B30778B26B}" type="slidenum">
              <a:rPr lang="es-ES"/>
              <a:pPr>
                <a:defRPr/>
              </a:pPr>
              <a:t>‹Nº›</a:t>
            </a:fld>
            <a:endParaRPr lang="es-ES" dirty="0"/>
          </a:p>
        </p:txBody>
      </p:sp>
    </p:spTree>
    <p:extLst>
      <p:ext uri="{BB962C8B-B14F-4D97-AF65-F5344CB8AC3E}">
        <p14:creationId xmlns:p14="http://schemas.microsoft.com/office/powerpoint/2010/main" val="1090841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pic>
        <p:nvPicPr>
          <p:cNvPr id="2" name="Picture 3"/>
          <p:cNvPicPr>
            <a:picLocks noChangeArrowheads="1"/>
          </p:cNvPicPr>
          <p:nvPr userDrawn="1"/>
        </p:nvPicPr>
        <p:blipFill>
          <a:blip r:embed="rId2" cstate="email">
            <a:lum bright="60000" contrast="-74000"/>
          </a:blip>
          <a:srcRect/>
          <a:stretch>
            <a:fillRect/>
          </a:stretch>
        </p:blipFill>
        <p:spPr bwMode="auto">
          <a:xfrm>
            <a:off x="0" y="1357298"/>
            <a:ext cx="9144000" cy="4929222"/>
          </a:xfrm>
          <a:prstGeom prst="rect">
            <a:avLst/>
          </a:prstGeom>
          <a:ln>
            <a:noFill/>
          </a:ln>
          <a:effectLst>
            <a:softEdge rad="112500"/>
          </a:effectLst>
        </p:spPr>
      </p:pic>
    </p:spTree>
    <p:extLst>
      <p:ext uri="{BB962C8B-B14F-4D97-AF65-F5344CB8AC3E}">
        <p14:creationId xmlns:p14="http://schemas.microsoft.com/office/powerpoint/2010/main" val="9896830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6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6934200" cy="792162"/>
          </a:xfrm>
          <a:prstGeom prst="rect">
            <a:avLst/>
          </a:prstGeom>
        </p:spPr>
        <p:txBody>
          <a:bodyPr/>
          <a:lstStyle>
            <a:lvl1pPr>
              <a:defRPr sz="3400">
                <a:solidFill>
                  <a:schemeClr val="tx1">
                    <a:lumMod val="75000"/>
                    <a:lumOff val="25000"/>
                  </a:schemeClr>
                </a:solidFill>
                <a:latin typeface="Gill Sans MT" pitchFamily="34" charset="0"/>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a:xfrm>
            <a:off x="457200" y="1600200"/>
            <a:ext cx="8229600" cy="4343400"/>
          </a:xfrm>
          <a:prstGeom prst="rect">
            <a:avLst/>
          </a:prstGeom>
        </p:spPr>
        <p:txBody>
          <a:bodyPr/>
          <a:lstStyle>
            <a:lvl1pPr>
              <a:defRPr sz="2400">
                <a:latin typeface="Arial" pitchFamily="34" charset="0"/>
                <a:cs typeface="Arial" pitchFamily="34" charset="0"/>
              </a:defRPr>
            </a:lvl1pPr>
            <a:lvl2pPr>
              <a:buClr>
                <a:srgbClr val="006600"/>
              </a:buClr>
              <a:buSzPct val="150000"/>
              <a:buFont typeface="Wingdings 2" pitchFamily="18" charset="2"/>
              <a:buChar char=""/>
              <a:defRPr sz="2000"/>
            </a:lvl2pPr>
            <a:lvl3pPr>
              <a:buClr>
                <a:srgbClr val="006600"/>
              </a:buClr>
              <a:defRPr sz="1800"/>
            </a:lvl3pPr>
            <a:lvl4pPr>
              <a:buClr>
                <a:srgbClr val="006600"/>
              </a:buClr>
              <a:defRPr sz="1600"/>
            </a:lvl4pPr>
            <a:lvl5pPr>
              <a:buClr>
                <a:srgbClr val="006600"/>
              </a:buClr>
              <a:defRPr sz="1600"/>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pPr>
              <a:defRPr/>
            </a:pPr>
            <a:fld id="{2E6EC219-47D8-4FB8-BC37-905CACD4B9BC}" type="datetimeFigureOut">
              <a:rPr lang="es-ES"/>
              <a:pPr>
                <a:defRPr/>
              </a:pPr>
              <a:t>13/12/2014</a:t>
            </a:fld>
            <a:endParaRPr lang="es-ES"/>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pPr>
              <a:defRPr/>
            </a:pPr>
            <a:endParaRPr lang="es-ES"/>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6D48584B-2941-4E3D-81B3-861801C9BC52}" type="slidenum">
              <a:rPr lang="es-ES"/>
              <a:pPr>
                <a:defRPr/>
              </a:pPr>
              <a:t>‹Nº›</a:t>
            </a:fld>
            <a:endParaRPr lang="es-ES"/>
          </a:p>
        </p:txBody>
      </p:sp>
    </p:spTree>
    <p:extLst>
      <p:ext uri="{BB962C8B-B14F-4D97-AF65-F5344CB8AC3E}">
        <p14:creationId xmlns:p14="http://schemas.microsoft.com/office/powerpoint/2010/main" val="61932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5_Diapositiva de título">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0"/>
          </p:nvPr>
        </p:nvSpPr>
        <p:spPr>
          <a:xfrm>
            <a:off x="6553200" y="6492877"/>
            <a:ext cx="2133600" cy="365125"/>
          </a:xfrm>
          <a:prstGeom prst="rect">
            <a:avLst/>
          </a:prstGeom>
        </p:spPr>
        <p:txBody>
          <a:bodyPr/>
          <a:lstStyle>
            <a:lvl1pPr>
              <a:defRPr/>
            </a:lvl1pPr>
          </a:lstStyle>
          <a:p>
            <a:pPr fontAlgn="auto">
              <a:spcBef>
                <a:spcPts val="0"/>
              </a:spcBef>
              <a:spcAft>
                <a:spcPts val="0"/>
              </a:spcAft>
            </a:pPr>
            <a:fld id="{B3ED1BB2-983B-4D55-A937-D2C171FEF94C}" type="slidenum">
              <a:rPr lang="es-CO" smtClean="0">
                <a:solidFill>
                  <a:prstClr val="black"/>
                </a:solidFill>
                <a:latin typeface="Calibri"/>
              </a:rPr>
              <a:pPr fontAlgn="auto">
                <a:spcBef>
                  <a:spcPts val="0"/>
                </a:spcBef>
                <a:spcAft>
                  <a:spcPts val="0"/>
                </a:spcAft>
              </a:pPr>
              <a:t>‹Nº›</a:t>
            </a:fld>
            <a:endParaRPr lang="es-CO">
              <a:solidFill>
                <a:prstClr val="black"/>
              </a:solidFill>
              <a:latin typeface="Calibri"/>
            </a:endParaRPr>
          </a:p>
        </p:txBody>
      </p:sp>
      <p:pic>
        <p:nvPicPr>
          <p:cNvPr id="3" name="2 Imagen"/>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a:xfrm>
            <a:off x="7700957" y="44627"/>
            <a:ext cx="1439223" cy="1008111"/>
          </a:xfrm>
          <a:prstGeom prst="rect">
            <a:avLst/>
          </a:prstGeom>
        </p:spPr>
      </p:pic>
    </p:spTree>
    <p:extLst>
      <p:ext uri="{BB962C8B-B14F-4D97-AF65-F5344CB8AC3E}">
        <p14:creationId xmlns:p14="http://schemas.microsoft.com/office/powerpoint/2010/main" val="316998669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6248" y="1598991"/>
            <a:ext cx="8231509" cy="4526038"/>
          </a:xfrm>
          <a:prstGeom prst="rect">
            <a:avLst/>
          </a:prstGeom>
        </p:spPr>
        <p:txBody>
          <a:bodyPr lIns="129013" tIns="64506" rIns="129013" bIns="64506"/>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a:xfrm>
            <a:off x="455614" y="6357940"/>
            <a:ext cx="2135187" cy="365125"/>
          </a:xfrm>
          <a:prstGeom prst="rect">
            <a:avLst/>
          </a:prstGeom>
        </p:spPr>
        <p:txBody>
          <a:bodyPr lIns="129013" tIns="64506" rIns="129013" bIns="64506"/>
          <a:lstStyle>
            <a:lvl1pPr>
              <a:defRPr>
                <a:latin typeface="Arial" charset="0"/>
              </a:defRPr>
            </a:lvl1pPr>
          </a:lstStyle>
          <a:p>
            <a:pPr>
              <a:defRPr/>
            </a:pPr>
            <a:fld id="{0C014860-98C3-4B6F-A727-122B3EB6D9A9}" type="datetimeFigureOut">
              <a:rPr lang="es-CO"/>
              <a:pPr>
                <a:defRPr/>
              </a:pPr>
              <a:t>13/12/2014</a:t>
            </a:fld>
            <a:endParaRPr lang="es-CO"/>
          </a:p>
        </p:txBody>
      </p:sp>
      <p:sp>
        <p:nvSpPr>
          <p:cNvPr id="5" name="4 Marcador de pie de página"/>
          <p:cNvSpPr>
            <a:spLocks noGrp="1"/>
          </p:cNvSpPr>
          <p:nvPr>
            <p:ph type="ftr" sz="quarter" idx="11"/>
          </p:nvPr>
        </p:nvSpPr>
        <p:spPr>
          <a:xfrm>
            <a:off x="3124200" y="6357940"/>
            <a:ext cx="2895600" cy="365125"/>
          </a:xfrm>
          <a:prstGeom prst="rect">
            <a:avLst/>
          </a:prstGeom>
        </p:spPr>
        <p:txBody>
          <a:bodyPr lIns="129013" tIns="64506" rIns="129013" bIns="64506"/>
          <a:lstStyle>
            <a:lvl1pPr>
              <a:defRPr>
                <a:latin typeface="Arial" charset="0"/>
              </a:defRPr>
            </a:lvl1pPr>
          </a:lstStyle>
          <a:p>
            <a:pPr>
              <a:defRPr/>
            </a:pPr>
            <a:endParaRPr lang="es-CO"/>
          </a:p>
        </p:txBody>
      </p:sp>
      <p:sp>
        <p:nvSpPr>
          <p:cNvPr id="6" name="5 Marcador de número de diapositiva"/>
          <p:cNvSpPr>
            <a:spLocks noGrp="1"/>
          </p:cNvSpPr>
          <p:nvPr>
            <p:ph type="sldNum" sz="quarter" idx="12"/>
          </p:nvPr>
        </p:nvSpPr>
        <p:spPr>
          <a:xfrm>
            <a:off x="6553200" y="6357940"/>
            <a:ext cx="2135188" cy="365125"/>
          </a:xfrm>
          <a:prstGeom prst="rect">
            <a:avLst/>
          </a:prstGeom>
        </p:spPr>
        <p:txBody>
          <a:bodyPr lIns="129013" tIns="64506" rIns="129013" bIns="64506"/>
          <a:lstStyle>
            <a:lvl1pPr>
              <a:defRPr>
                <a:latin typeface="Arial" charset="0"/>
              </a:defRPr>
            </a:lvl1pPr>
          </a:lstStyle>
          <a:p>
            <a:pPr>
              <a:defRPr/>
            </a:pPr>
            <a:fld id="{B0113177-0236-40E1-AFA1-9693F018C08A}" type="slidenum">
              <a:rPr lang="es-CO"/>
              <a:pPr>
                <a:defRPr/>
              </a:pPr>
              <a:t>‹Nº›</a:t>
            </a:fld>
            <a:endParaRPr lang="es-CO"/>
          </a:p>
        </p:txBody>
      </p:sp>
    </p:spTree>
    <p:extLst>
      <p:ext uri="{BB962C8B-B14F-4D97-AF65-F5344CB8AC3E}">
        <p14:creationId xmlns:p14="http://schemas.microsoft.com/office/powerpoint/2010/main" val="56555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Rectángulo"/>
          <p:cNvSpPr/>
          <p:nvPr userDrawn="1"/>
        </p:nvSpPr>
        <p:spPr>
          <a:xfrm>
            <a:off x="4557714" y="0"/>
            <a:ext cx="4586287" cy="659765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pic>
        <p:nvPicPr>
          <p:cNvPr id="3" name="5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0739" y="1700215"/>
            <a:ext cx="317500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8 CuadroTexto"/>
          <p:cNvSpPr txBox="1">
            <a:spLocks noChangeArrowheads="1"/>
          </p:cNvSpPr>
          <p:nvPr userDrawn="1"/>
        </p:nvSpPr>
        <p:spPr bwMode="auto">
          <a:xfrm>
            <a:off x="7322312"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schemeClr val="tx1">
                    <a:lumMod val="50000"/>
                    <a:lumOff val="50000"/>
                  </a:schemeClr>
                </a:solidFill>
              </a:rPr>
              <a:t>REGION</a:t>
            </a:r>
            <a:r>
              <a:rPr lang="es-CO" sz="1200" b="1" baseline="0" dirty="0" smtClean="0">
                <a:solidFill>
                  <a:schemeClr val="tx1">
                    <a:lumMod val="50000"/>
                    <a:lumOff val="50000"/>
                  </a:schemeClr>
                </a:solidFill>
              </a:rPr>
              <a:t> </a:t>
            </a:r>
            <a:r>
              <a:rPr lang="es-CO" sz="1200" b="1" dirty="0" smtClean="0">
                <a:solidFill>
                  <a:schemeClr val="tx1">
                    <a:lumMod val="50000"/>
                    <a:lumOff val="50000"/>
                  </a:schemeClr>
                </a:solidFill>
              </a:rPr>
              <a:t>1-COMAN-001</a:t>
            </a:r>
          </a:p>
        </p:txBody>
      </p:sp>
    </p:spTree>
    <p:extLst>
      <p:ext uri="{BB962C8B-B14F-4D97-AF65-F5344CB8AC3E}">
        <p14:creationId xmlns:p14="http://schemas.microsoft.com/office/powerpoint/2010/main" val="25394688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7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6248" y="1598991"/>
            <a:ext cx="8231509" cy="4526038"/>
          </a:xfrm>
          <a:prstGeom prst="rect">
            <a:avLst/>
          </a:prstGeom>
        </p:spPr>
        <p:txBody>
          <a:bodyPr lIns="129013" tIns="64506" rIns="129013" bIns="64506"/>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a:xfrm>
            <a:off x="455614" y="6357940"/>
            <a:ext cx="2135187" cy="365125"/>
          </a:xfrm>
          <a:prstGeom prst="rect">
            <a:avLst/>
          </a:prstGeom>
        </p:spPr>
        <p:txBody>
          <a:bodyPr lIns="129013" tIns="64506" rIns="129013" bIns="64506"/>
          <a:lstStyle>
            <a:lvl1pPr>
              <a:defRPr>
                <a:latin typeface="Arial" charset="0"/>
              </a:defRPr>
            </a:lvl1pPr>
          </a:lstStyle>
          <a:p>
            <a:pPr>
              <a:defRPr/>
            </a:pPr>
            <a:fld id="{0C014860-98C3-4B6F-A727-122B3EB6D9A9}" type="datetimeFigureOut">
              <a:rPr lang="es-CO"/>
              <a:pPr>
                <a:defRPr/>
              </a:pPr>
              <a:t>13/12/2014</a:t>
            </a:fld>
            <a:endParaRPr lang="es-CO"/>
          </a:p>
        </p:txBody>
      </p:sp>
      <p:sp>
        <p:nvSpPr>
          <p:cNvPr id="5" name="4 Marcador de pie de página"/>
          <p:cNvSpPr>
            <a:spLocks noGrp="1"/>
          </p:cNvSpPr>
          <p:nvPr>
            <p:ph type="ftr" sz="quarter" idx="11"/>
          </p:nvPr>
        </p:nvSpPr>
        <p:spPr>
          <a:xfrm>
            <a:off x="3124200" y="6357940"/>
            <a:ext cx="2895600" cy="365125"/>
          </a:xfrm>
          <a:prstGeom prst="rect">
            <a:avLst/>
          </a:prstGeom>
        </p:spPr>
        <p:txBody>
          <a:bodyPr lIns="129013" tIns="64506" rIns="129013" bIns="64506"/>
          <a:lstStyle>
            <a:lvl1pPr>
              <a:defRPr>
                <a:latin typeface="Arial" charset="0"/>
              </a:defRPr>
            </a:lvl1pPr>
          </a:lstStyle>
          <a:p>
            <a:pPr>
              <a:defRPr/>
            </a:pPr>
            <a:endParaRPr lang="es-CO"/>
          </a:p>
        </p:txBody>
      </p:sp>
      <p:sp>
        <p:nvSpPr>
          <p:cNvPr id="6" name="5 Marcador de número de diapositiva"/>
          <p:cNvSpPr>
            <a:spLocks noGrp="1"/>
          </p:cNvSpPr>
          <p:nvPr>
            <p:ph type="sldNum" sz="quarter" idx="12"/>
          </p:nvPr>
        </p:nvSpPr>
        <p:spPr>
          <a:xfrm>
            <a:off x="6553200" y="6357940"/>
            <a:ext cx="2135188" cy="365125"/>
          </a:xfrm>
          <a:prstGeom prst="rect">
            <a:avLst/>
          </a:prstGeom>
        </p:spPr>
        <p:txBody>
          <a:bodyPr lIns="129013" tIns="64506" rIns="129013" bIns="64506"/>
          <a:lstStyle>
            <a:lvl1pPr>
              <a:defRPr>
                <a:latin typeface="Arial" charset="0"/>
              </a:defRPr>
            </a:lvl1pPr>
          </a:lstStyle>
          <a:p>
            <a:pPr>
              <a:defRPr/>
            </a:pPr>
            <a:fld id="{B0113177-0236-40E1-AFA1-9693F018C08A}" type="slidenum">
              <a:rPr lang="es-CO"/>
              <a:pPr>
                <a:defRPr/>
              </a:pPr>
              <a:t>‹Nº›</a:t>
            </a:fld>
            <a:endParaRPr lang="es-CO"/>
          </a:p>
        </p:txBody>
      </p:sp>
    </p:spTree>
    <p:extLst>
      <p:ext uri="{BB962C8B-B14F-4D97-AF65-F5344CB8AC3E}">
        <p14:creationId xmlns:p14="http://schemas.microsoft.com/office/powerpoint/2010/main" val="565559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6248" y="1598991"/>
            <a:ext cx="8231509" cy="4526038"/>
          </a:xfrm>
          <a:prstGeom prst="rect">
            <a:avLst/>
          </a:prstGeom>
        </p:spPr>
        <p:txBody>
          <a:bodyPr lIns="129013" tIns="64506" rIns="129013" bIns="64506"/>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a:xfrm>
            <a:off x="455614" y="6357940"/>
            <a:ext cx="2135187" cy="365125"/>
          </a:xfrm>
          <a:prstGeom prst="rect">
            <a:avLst/>
          </a:prstGeom>
        </p:spPr>
        <p:txBody>
          <a:bodyPr lIns="129013" tIns="64506" rIns="129013" bIns="64506"/>
          <a:lstStyle>
            <a:lvl1pPr>
              <a:defRPr>
                <a:latin typeface="Arial" charset="0"/>
              </a:defRPr>
            </a:lvl1pPr>
          </a:lstStyle>
          <a:p>
            <a:pPr>
              <a:defRPr/>
            </a:pPr>
            <a:fld id="{5E49E5B3-C214-471B-A714-57CA82091165}" type="datetimeFigureOut">
              <a:rPr lang="es-CO"/>
              <a:pPr>
                <a:defRPr/>
              </a:pPr>
              <a:t>13/12/2014</a:t>
            </a:fld>
            <a:endParaRPr lang="es-CO"/>
          </a:p>
        </p:txBody>
      </p:sp>
      <p:sp>
        <p:nvSpPr>
          <p:cNvPr id="5" name="4 Marcador de pie de página"/>
          <p:cNvSpPr>
            <a:spLocks noGrp="1"/>
          </p:cNvSpPr>
          <p:nvPr>
            <p:ph type="ftr" sz="quarter" idx="11"/>
          </p:nvPr>
        </p:nvSpPr>
        <p:spPr>
          <a:xfrm>
            <a:off x="3124200" y="6357940"/>
            <a:ext cx="2895600" cy="365125"/>
          </a:xfrm>
          <a:prstGeom prst="rect">
            <a:avLst/>
          </a:prstGeom>
        </p:spPr>
        <p:txBody>
          <a:bodyPr lIns="129013" tIns="64506" rIns="129013" bIns="64506"/>
          <a:lstStyle>
            <a:lvl1pPr>
              <a:defRPr>
                <a:latin typeface="Arial" charset="0"/>
              </a:defRPr>
            </a:lvl1pPr>
          </a:lstStyle>
          <a:p>
            <a:pPr>
              <a:defRPr/>
            </a:pPr>
            <a:endParaRPr lang="es-CO"/>
          </a:p>
        </p:txBody>
      </p:sp>
      <p:sp>
        <p:nvSpPr>
          <p:cNvPr id="6" name="5 Marcador de número de diapositiva"/>
          <p:cNvSpPr>
            <a:spLocks noGrp="1"/>
          </p:cNvSpPr>
          <p:nvPr>
            <p:ph type="sldNum" sz="quarter" idx="12"/>
          </p:nvPr>
        </p:nvSpPr>
        <p:spPr>
          <a:xfrm>
            <a:off x="6553200" y="6357940"/>
            <a:ext cx="2135188" cy="365125"/>
          </a:xfrm>
          <a:prstGeom prst="rect">
            <a:avLst/>
          </a:prstGeom>
        </p:spPr>
        <p:txBody>
          <a:bodyPr lIns="129013" tIns="64506" rIns="129013" bIns="64506"/>
          <a:lstStyle>
            <a:lvl1pPr>
              <a:defRPr>
                <a:latin typeface="Arial" charset="0"/>
              </a:defRPr>
            </a:lvl1pPr>
          </a:lstStyle>
          <a:p>
            <a:pPr>
              <a:defRPr/>
            </a:pPr>
            <a:fld id="{14A3FA8F-5F0F-4B9E-A52C-937F6856CA1A}" type="slidenum">
              <a:rPr lang="es-CO"/>
              <a:pPr>
                <a:defRPr/>
              </a:pPr>
              <a:t>‹Nº›</a:t>
            </a:fld>
            <a:endParaRPr lang="es-CO"/>
          </a:p>
        </p:txBody>
      </p:sp>
    </p:spTree>
    <p:extLst>
      <p:ext uri="{BB962C8B-B14F-4D97-AF65-F5344CB8AC3E}">
        <p14:creationId xmlns:p14="http://schemas.microsoft.com/office/powerpoint/2010/main" val="2721635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3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cxnSp>
        <p:nvCxnSpPr>
          <p:cNvPr id="3" name="2 Conector recto"/>
          <p:cNvCxnSpPr/>
          <p:nvPr userDrawn="1"/>
        </p:nvCxnSpPr>
        <p:spPr>
          <a:xfrm>
            <a:off x="0" y="1052513"/>
            <a:ext cx="7956550" cy="0"/>
          </a:xfrm>
          <a:prstGeom prst="line">
            <a:avLst/>
          </a:prstGeom>
          <a:ln w="38100"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8 CuadroTexto"/>
          <p:cNvSpPr txBox="1">
            <a:spLocks noChangeArrowheads="1"/>
          </p:cNvSpPr>
          <p:nvPr userDrawn="1"/>
        </p:nvSpPr>
        <p:spPr bwMode="auto">
          <a:xfrm>
            <a:off x="7322312"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schemeClr val="tx1">
                    <a:lumMod val="50000"/>
                    <a:lumOff val="50000"/>
                  </a:schemeClr>
                </a:solidFill>
              </a:rPr>
              <a:t>REGION</a:t>
            </a:r>
            <a:r>
              <a:rPr lang="es-CO" sz="1200" b="1" baseline="0" dirty="0" smtClean="0">
                <a:solidFill>
                  <a:schemeClr val="tx1">
                    <a:lumMod val="50000"/>
                    <a:lumOff val="50000"/>
                  </a:schemeClr>
                </a:solidFill>
              </a:rPr>
              <a:t> </a:t>
            </a:r>
            <a:r>
              <a:rPr lang="es-CO" sz="1200" b="1" dirty="0" smtClean="0">
                <a:solidFill>
                  <a:schemeClr val="tx1">
                    <a:lumMod val="50000"/>
                    <a:lumOff val="50000"/>
                  </a:schemeClr>
                </a:solidFill>
              </a:rPr>
              <a:t>1-COMAN-001</a:t>
            </a:r>
          </a:p>
        </p:txBody>
      </p:sp>
      <p:pic>
        <p:nvPicPr>
          <p:cNvPr id="6" name="5 Imagen"/>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a:xfrm>
            <a:off x="7781916" y="55015"/>
            <a:ext cx="1331640" cy="932754"/>
          </a:xfrm>
          <a:prstGeom prst="rect">
            <a:avLst/>
          </a:prstGeom>
        </p:spPr>
      </p:pic>
    </p:spTree>
    <p:extLst>
      <p:ext uri="{BB962C8B-B14F-4D97-AF65-F5344CB8AC3E}">
        <p14:creationId xmlns:p14="http://schemas.microsoft.com/office/powerpoint/2010/main" val="442282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8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56882"/>
      </p:ext>
    </p:extLst>
  </p:cSld>
  <p:clrMapOvr>
    <a:masterClrMapping/>
  </p:clrMapOvr>
  <p:transition>
    <p:cover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Diseño personalizado">
    <p:spTree>
      <p:nvGrpSpPr>
        <p:cNvPr id="1" name=""/>
        <p:cNvGrpSpPr/>
        <p:nvPr/>
      </p:nvGrpSpPr>
      <p:grpSpPr>
        <a:xfrm>
          <a:off x="0" y="0"/>
          <a:ext cx="0" cy="0"/>
          <a:chOff x="0" y="0"/>
          <a:chExt cx="0" cy="0"/>
        </a:xfrm>
      </p:grpSpPr>
      <p:cxnSp>
        <p:nvCxnSpPr>
          <p:cNvPr id="3" name="2 Conector recto"/>
          <p:cNvCxnSpPr/>
          <p:nvPr userDrawn="1"/>
        </p:nvCxnSpPr>
        <p:spPr>
          <a:xfrm>
            <a:off x="0" y="1052513"/>
            <a:ext cx="7956550" cy="0"/>
          </a:xfrm>
          <a:prstGeom prst="line">
            <a:avLst/>
          </a:prstGeom>
          <a:ln w="38100"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4 CuadroTexto"/>
          <p:cNvSpPr txBox="1">
            <a:spLocks noChangeArrowheads="1"/>
          </p:cNvSpPr>
          <p:nvPr userDrawn="1"/>
        </p:nvSpPr>
        <p:spPr bwMode="auto">
          <a:xfrm>
            <a:off x="1763713" y="6643690"/>
            <a:ext cx="2741612" cy="185737"/>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600" b="1" dirty="0" smtClean="0">
                <a:solidFill>
                  <a:prstClr val="black">
                    <a:lumMod val="50000"/>
                    <a:lumOff val="50000"/>
                  </a:prstClr>
                </a:solidFill>
                <a:latin typeface="Gill Sans MT" pitchFamily="34" charset="0"/>
              </a:rPr>
              <a:t>DISEÑO Y ELABORACION PT. WALTER CARDENAL GONZALEZ</a:t>
            </a:r>
          </a:p>
        </p:txBody>
      </p:sp>
      <p:pic>
        <p:nvPicPr>
          <p:cNvPr id="6" name="5 Imagen"/>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a:xfrm>
            <a:off x="7781916" y="55015"/>
            <a:ext cx="1331640" cy="932754"/>
          </a:xfrm>
          <a:prstGeom prst="rect">
            <a:avLst/>
          </a:prstGeom>
        </p:spPr>
      </p:pic>
      <p:sp>
        <p:nvSpPr>
          <p:cNvPr id="8" name="8 CuadroTexto"/>
          <p:cNvSpPr txBox="1">
            <a:spLocks noChangeArrowheads="1"/>
          </p:cNvSpPr>
          <p:nvPr userDrawn="1"/>
        </p:nvSpPr>
        <p:spPr bwMode="auto">
          <a:xfrm>
            <a:off x="7308851"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prstClr val="black">
                    <a:lumMod val="50000"/>
                    <a:lumOff val="50000"/>
                  </a:prstClr>
                </a:solidFill>
              </a:rPr>
              <a:t>REGION 1-COMAN-001</a:t>
            </a:r>
          </a:p>
        </p:txBody>
      </p:sp>
    </p:spTree>
    <p:extLst>
      <p:ext uri="{BB962C8B-B14F-4D97-AF65-F5344CB8AC3E}">
        <p14:creationId xmlns:p14="http://schemas.microsoft.com/office/powerpoint/2010/main" val="13828638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Diseño personalizado">
    <p:spTree>
      <p:nvGrpSpPr>
        <p:cNvPr id="1" name=""/>
        <p:cNvGrpSpPr/>
        <p:nvPr/>
      </p:nvGrpSpPr>
      <p:grpSpPr>
        <a:xfrm>
          <a:off x="0" y="0"/>
          <a:ext cx="0" cy="0"/>
          <a:chOff x="0" y="0"/>
          <a:chExt cx="0" cy="0"/>
        </a:xfrm>
      </p:grpSpPr>
      <p:pic>
        <p:nvPicPr>
          <p:cNvPr id="2" name="3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101013" y="115890"/>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2 Conector recto"/>
          <p:cNvCxnSpPr/>
          <p:nvPr userDrawn="1"/>
        </p:nvCxnSpPr>
        <p:spPr>
          <a:xfrm>
            <a:off x="0" y="1052513"/>
            <a:ext cx="7956550" cy="0"/>
          </a:xfrm>
          <a:prstGeom prst="line">
            <a:avLst/>
          </a:prstGeom>
          <a:ln w="38100"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7 Imagen" descr="placa con numeros.png"/>
          <p:cNvPicPr>
            <a:picLocks noChangeAspect="1"/>
          </p:cNvPicPr>
          <p:nvPr userDrawn="1"/>
        </p:nvPicPr>
        <p:blipFill>
          <a:blip r:embed="rId3" cstate="email">
            <a:lum bright="50000"/>
            <a:extLst>
              <a:ext uri="{28A0092B-C50C-407E-A947-70E740481C1C}">
                <a14:useLocalDpi xmlns:a14="http://schemas.microsoft.com/office/drawing/2010/main" val="0"/>
              </a:ext>
            </a:extLst>
          </a:blip>
          <a:srcRect/>
          <a:stretch>
            <a:fillRect/>
          </a:stretch>
        </p:blipFill>
        <p:spPr bwMode="auto">
          <a:xfrm>
            <a:off x="6048375" y="-161925"/>
            <a:ext cx="31321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a:spLocks noChangeArrowheads="1"/>
          </p:cNvSpPr>
          <p:nvPr userDrawn="1"/>
        </p:nvSpPr>
        <p:spPr bwMode="auto">
          <a:xfrm>
            <a:off x="7308851"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prstClr val="black">
                    <a:lumMod val="50000"/>
                    <a:lumOff val="50000"/>
                  </a:prstClr>
                </a:solidFill>
              </a:rPr>
              <a:t>REGION 1-COMAN-001</a:t>
            </a:r>
          </a:p>
        </p:txBody>
      </p:sp>
      <p:sp>
        <p:nvSpPr>
          <p:cNvPr id="6" name="5 CuadroTexto"/>
          <p:cNvSpPr txBox="1">
            <a:spLocks noChangeArrowheads="1"/>
          </p:cNvSpPr>
          <p:nvPr userDrawn="1"/>
        </p:nvSpPr>
        <p:spPr bwMode="auto">
          <a:xfrm>
            <a:off x="1763713" y="6643690"/>
            <a:ext cx="2741612" cy="185737"/>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600" b="1" dirty="0" smtClean="0">
                <a:solidFill>
                  <a:prstClr val="black">
                    <a:lumMod val="50000"/>
                    <a:lumOff val="50000"/>
                  </a:prstClr>
                </a:solidFill>
                <a:latin typeface="Gill Sans MT" pitchFamily="34" charset="0"/>
              </a:rPr>
              <a:t>DISEÑO Y ELABORACION PT. WALTER CARDENAL GONZALEZ</a:t>
            </a:r>
          </a:p>
        </p:txBody>
      </p:sp>
    </p:spTree>
    <p:extLst>
      <p:ext uri="{BB962C8B-B14F-4D97-AF65-F5344CB8AC3E}">
        <p14:creationId xmlns:p14="http://schemas.microsoft.com/office/powerpoint/2010/main" val="249631844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2"/>
            <a:ext cx="2133600" cy="365125"/>
          </a:xfrm>
          <a:prstGeom prst="rect">
            <a:avLst/>
          </a:prstGeom>
        </p:spPr>
        <p:txBody>
          <a:bodyPr/>
          <a:lstStyle>
            <a:lvl1pPr fontAlgn="base">
              <a:spcBef>
                <a:spcPct val="0"/>
              </a:spcBef>
              <a:spcAft>
                <a:spcPct val="0"/>
              </a:spcAft>
              <a:defRPr>
                <a:latin typeface="Arial" charset="0"/>
                <a:cs typeface="Arial" charset="0"/>
              </a:defRPr>
            </a:lvl1pPr>
          </a:lstStyle>
          <a:p>
            <a:pPr>
              <a:defRPr/>
            </a:pPr>
            <a:fld id="{242B7F62-E34B-4F55-9351-45FF79ED8B0F}" type="datetimeFigureOut">
              <a:rPr lang="es-ES"/>
              <a:pPr>
                <a:defRPr/>
              </a:pPr>
              <a:t>13/12/2014</a:t>
            </a:fld>
            <a:endParaRPr lang="es-ES"/>
          </a:p>
        </p:txBody>
      </p:sp>
      <p:sp>
        <p:nvSpPr>
          <p:cNvPr id="6" name="5 Marcador de pie de página"/>
          <p:cNvSpPr>
            <a:spLocks noGrp="1"/>
          </p:cNvSpPr>
          <p:nvPr>
            <p:ph type="ftr" sz="quarter" idx="11"/>
          </p:nvPr>
        </p:nvSpPr>
        <p:spPr>
          <a:xfrm>
            <a:off x="3124200" y="6356352"/>
            <a:ext cx="2895600" cy="365125"/>
          </a:xfrm>
          <a:prstGeom prst="rect">
            <a:avLst/>
          </a:prstGeom>
        </p:spPr>
        <p:txBody>
          <a:bodyPr/>
          <a:lstStyle>
            <a:lvl1pPr fontAlgn="base">
              <a:spcBef>
                <a:spcPct val="0"/>
              </a:spcBef>
              <a:spcAft>
                <a:spcPct val="0"/>
              </a:spcAft>
              <a:defRPr>
                <a:latin typeface="Arial" charset="0"/>
                <a:cs typeface="Arial" charset="0"/>
              </a:defRPr>
            </a:lvl1pPr>
          </a:lstStyle>
          <a:p>
            <a:pPr>
              <a:defRPr/>
            </a:pPr>
            <a:endParaRPr lang="es-ES"/>
          </a:p>
        </p:txBody>
      </p:sp>
      <p:sp>
        <p:nvSpPr>
          <p:cNvPr id="7" name="6 Marcador de número de diapositiva"/>
          <p:cNvSpPr>
            <a:spLocks noGrp="1"/>
          </p:cNvSpPr>
          <p:nvPr>
            <p:ph type="sldNum" sz="quarter" idx="12"/>
          </p:nvPr>
        </p:nvSpPr>
        <p:spPr>
          <a:xfrm>
            <a:off x="6553200" y="6356352"/>
            <a:ext cx="2133600" cy="365125"/>
          </a:xfrm>
          <a:prstGeom prst="rect">
            <a:avLst/>
          </a:prstGeom>
        </p:spPr>
        <p:txBody>
          <a:bodyPr/>
          <a:lstStyle>
            <a:lvl1pPr>
              <a:defRPr>
                <a:latin typeface="Arial" panose="020B0604020202020204" pitchFamily="34" charset="0"/>
              </a:defRPr>
            </a:lvl1pPr>
          </a:lstStyle>
          <a:p>
            <a:pPr>
              <a:defRPr/>
            </a:pPr>
            <a:fld id="{AE569446-DE7D-486C-BE21-45B745A8303A}" type="slidenum">
              <a:rPr lang="es-ES" altLang="es-CO"/>
              <a:pPr>
                <a:defRPr/>
              </a:pPr>
              <a:t>‹Nº›</a:t>
            </a:fld>
            <a:endParaRPr lang="es-ES" altLang="es-CO"/>
          </a:p>
        </p:txBody>
      </p:sp>
    </p:spTree>
    <p:extLst>
      <p:ext uri="{BB962C8B-B14F-4D97-AF65-F5344CB8AC3E}">
        <p14:creationId xmlns:p14="http://schemas.microsoft.com/office/powerpoint/2010/main" val="2443919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7_Diapositiva de título">
    <p:spTree>
      <p:nvGrpSpPr>
        <p:cNvPr id="1" name=""/>
        <p:cNvGrpSpPr/>
        <p:nvPr/>
      </p:nvGrpSpPr>
      <p:grpSpPr>
        <a:xfrm>
          <a:off x="0" y="0"/>
          <a:ext cx="0" cy="0"/>
          <a:chOff x="0" y="0"/>
          <a:chExt cx="0" cy="0"/>
        </a:xfrm>
      </p:grpSpPr>
      <p:pic>
        <p:nvPicPr>
          <p:cNvPr id="2" name="7 Imagen"/>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00963" y="44452"/>
            <a:ext cx="14398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5 Marcador de número de diapositiva"/>
          <p:cNvSpPr>
            <a:spLocks noGrp="1"/>
          </p:cNvSpPr>
          <p:nvPr>
            <p:ph type="sldNum" sz="quarter" idx="10"/>
          </p:nvPr>
        </p:nvSpPr>
        <p:spPr>
          <a:xfrm>
            <a:off x="6553200" y="6492877"/>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fld id="{3CE13309-DCBF-46EF-BC59-F1A3C2319AC9}" type="slidenum">
              <a:rPr lang="es-CO" altLang="es-CO"/>
              <a:pPr/>
              <a:t>‹Nº›</a:t>
            </a:fld>
            <a:endParaRPr lang="es-CO" altLang="es-CO"/>
          </a:p>
        </p:txBody>
      </p:sp>
    </p:spTree>
    <p:extLst>
      <p:ext uri="{BB962C8B-B14F-4D97-AF65-F5344CB8AC3E}">
        <p14:creationId xmlns:p14="http://schemas.microsoft.com/office/powerpoint/2010/main" val="112955102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4" name="7 Imagen" descr="slide 1.jpg"/>
          <p:cNvPicPr>
            <a:picLocks noChangeAspect="1"/>
          </p:cNvPicPr>
          <p:nvPr userDrawn="1"/>
        </p:nvPicPr>
        <p:blipFill>
          <a:blip r:embed="rId2" cstate="print"/>
          <a:srcRect/>
          <a:stretch>
            <a:fillRect/>
          </a:stretch>
        </p:blipFill>
        <p:spPr bwMode="auto">
          <a:xfrm>
            <a:off x="0" y="0"/>
            <a:ext cx="9144000" cy="6851650"/>
          </a:xfrm>
          <a:prstGeom prst="rect">
            <a:avLst/>
          </a:prstGeom>
          <a:noFill/>
          <a:ln w="9525">
            <a:noFill/>
            <a:miter lim="800000"/>
            <a:headEnd/>
            <a:tailEnd/>
          </a:ln>
        </p:spPr>
      </p:pic>
      <p:sp>
        <p:nvSpPr>
          <p:cNvPr id="2" name="1 Título"/>
          <p:cNvSpPr>
            <a:spLocks noGrp="1"/>
          </p:cNvSpPr>
          <p:nvPr>
            <p:ph type="ctrTitle"/>
          </p:nvPr>
        </p:nvSpPr>
        <p:spPr>
          <a:xfrm>
            <a:off x="685800" y="4114825"/>
            <a:ext cx="7772400" cy="1470025"/>
          </a:xfrm>
          <a:prstGeom prst="rect">
            <a:avLst/>
          </a:prstGeom>
        </p:spPr>
        <p:txBody>
          <a:bodyPr/>
          <a:lstStyle>
            <a:lvl1pPr>
              <a:defRPr sz="2400" b="1">
                <a:solidFill>
                  <a:schemeClr val="tx1">
                    <a:lumMod val="75000"/>
                    <a:lumOff val="25000"/>
                  </a:schemeClr>
                </a:solidFill>
              </a:defRPr>
            </a:lvl1pPr>
          </a:lstStyle>
          <a:p>
            <a:r>
              <a:rPr lang="es-ES" dirty="0" smtClean="0"/>
              <a:t>Haga clic para modificar el estilo de título del patrón</a:t>
            </a:r>
            <a:endParaRPr lang="es-ES" dirty="0"/>
          </a:p>
        </p:txBody>
      </p:sp>
      <p:sp>
        <p:nvSpPr>
          <p:cNvPr id="9" name="8 Marcador de texto"/>
          <p:cNvSpPr>
            <a:spLocks noGrp="1"/>
          </p:cNvSpPr>
          <p:nvPr>
            <p:ph type="body" sz="quarter" idx="13"/>
          </p:nvPr>
        </p:nvSpPr>
        <p:spPr>
          <a:xfrm>
            <a:off x="2743200" y="5715000"/>
            <a:ext cx="3733800" cy="304800"/>
          </a:xfrm>
          <a:prstGeom prst="rect">
            <a:avLst/>
          </a:prstGeom>
        </p:spPr>
        <p:txBody>
          <a:bodyPr/>
          <a:lstStyle>
            <a:lvl1pPr>
              <a:defRPr sz="1050"/>
            </a:lvl1pPr>
            <a:lvl2pPr>
              <a:buNone/>
              <a:defRPr sz="900"/>
            </a:lvl2pPr>
            <a:lvl3pPr>
              <a:buNone/>
              <a:defRPr sz="825"/>
            </a:lvl3pPr>
            <a:lvl4pPr>
              <a:buNone/>
              <a:defRPr sz="788"/>
            </a:lvl4pPr>
            <a:lvl5pPr>
              <a:buNone/>
              <a:defRPr sz="788"/>
            </a:lvl5pPr>
          </a:lstStyle>
          <a:p>
            <a:pPr lvl="0"/>
            <a:r>
              <a:rPr lang="es-ES" dirty="0" smtClean="0"/>
              <a:t>Haga clic para modificar el estilo </a:t>
            </a:r>
          </a:p>
        </p:txBody>
      </p:sp>
      <p:sp>
        <p:nvSpPr>
          <p:cNvPr id="5" name="5 Marcador de número de diapositiva"/>
          <p:cNvSpPr>
            <a:spLocks noGrp="1"/>
          </p:cNvSpPr>
          <p:nvPr>
            <p:ph type="sldNum" sz="quarter" idx="14"/>
          </p:nvPr>
        </p:nvSpPr>
        <p:spPr>
          <a:xfrm>
            <a:off x="6781800" y="6492877"/>
            <a:ext cx="2133600" cy="365125"/>
          </a:xfrm>
          <a:prstGeom prst="rect">
            <a:avLst/>
          </a:prstGeom>
        </p:spPr>
        <p:txBody>
          <a:bodyPr/>
          <a:lstStyle>
            <a:lvl1pPr>
              <a:defRPr/>
            </a:lvl1pPr>
          </a:lstStyle>
          <a:p>
            <a:pPr>
              <a:defRPr/>
            </a:pPr>
            <a:fld id="{11019BCB-180A-4DFA-ABDE-60BCA87E5A0D}" type="slidenum">
              <a:rPr lang="es-ES"/>
              <a:pPr>
                <a:defRPr/>
              </a:pPr>
              <a:t>‹Nº›</a:t>
            </a:fld>
            <a:endParaRPr lang="es-ES" dirty="0"/>
          </a:p>
        </p:txBody>
      </p:sp>
    </p:spTree>
    <p:extLst>
      <p:ext uri="{BB962C8B-B14F-4D97-AF65-F5344CB8AC3E}">
        <p14:creationId xmlns:p14="http://schemas.microsoft.com/office/powerpoint/2010/main" val="1696450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3 Imagen" descr="placa con numeros.png"/>
          <p:cNvPicPr>
            <a:picLocks noChangeAspect="1"/>
          </p:cNvPicPr>
          <p:nvPr userDrawn="1"/>
        </p:nvPicPr>
        <p:blipFill>
          <a:blip r:embed="rId2" cstate="email">
            <a:lum bright="50000"/>
            <a:extLst>
              <a:ext uri="{28A0092B-C50C-407E-A947-70E740481C1C}">
                <a14:useLocalDpi xmlns:a14="http://schemas.microsoft.com/office/drawing/2010/main" val="0"/>
              </a:ext>
            </a:extLst>
          </a:blip>
          <a:srcRect/>
          <a:stretch>
            <a:fillRect/>
          </a:stretch>
        </p:blipFill>
        <p:spPr bwMode="auto">
          <a:xfrm>
            <a:off x="6048375" y="-161925"/>
            <a:ext cx="31321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03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Rectángulo"/>
          <p:cNvSpPr/>
          <p:nvPr userDrawn="1"/>
        </p:nvSpPr>
        <p:spPr>
          <a:xfrm>
            <a:off x="4557714" y="0"/>
            <a:ext cx="4586287" cy="659765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solidFill>
                <a:prstClr val="white"/>
              </a:solidFill>
            </a:endParaRPr>
          </a:p>
        </p:txBody>
      </p:sp>
      <p:pic>
        <p:nvPicPr>
          <p:cNvPr id="3" name="5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0739" y="1700215"/>
            <a:ext cx="317500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8 CuadroTexto"/>
          <p:cNvSpPr txBox="1">
            <a:spLocks noChangeArrowheads="1"/>
          </p:cNvSpPr>
          <p:nvPr userDrawn="1"/>
        </p:nvSpPr>
        <p:spPr bwMode="auto">
          <a:xfrm>
            <a:off x="7308851"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prstClr val="black">
                    <a:lumMod val="50000"/>
                    <a:lumOff val="50000"/>
                  </a:prstClr>
                </a:solidFill>
              </a:rPr>
              <a:t>REGION 1-COMAN-001</a:t>
            </a:r>
          </a:p>
        </p:txBody>
      </p:sp>
    </p:spTree>
    <p:extLst>
      <p:ext uri="{BB962C8B-B14F-4D97-AF65-F5344CB8AC3E}">
        <p14:creationId xmlns:p14="http://schemas.microsoft.com/office/powerpoint/2010/main" val="277743105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cxnSp>
        <p:nvCxnSpPr>
          <p:cNvPr id="3" name="2 Conector recto"/>
          <p:cNvCxnSpPr/>
          <p:nvPr userDrawn="1"/>
        </p:nvCxnSpPr>
        <p:spPr>
          <a:xfrm>
            <a:off x="0" y="1052513"/>
            <a:ext cx="7956550" cy="0"/>
          </a:xfrm>
          <a:prstGeom prst="line">
            <a:avLst/>
          </a:prstGeom>
          <a:ln w="38100"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4 CuadroTexto"/>
          <p:cNvSpPr txBox="1">
            <a:spLocks noChangeArrowheads="1"/>
          </p:cNvSpPr>
          <p:nvPr userDrawn="1"/>
        </p:nvSpPr>
        <p:spPr bwMode="auto">
          <a:xfrm>
            <a:off x="1763713" y="6643690"/>
            <a:ext cx="2741612" cy="185737"/>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600" b="1" dirty="0" smtClean="0">
                <a:solidFill>
                  <a:prstClr val="black">
                    <a:lumMod val="50000"/>
                    <a:lumOff val="50000"/>
                  </a:prstClr>
                </a:solidFill>
                <a:latin typeface="Gill Sans MT" pitchFamily="34" charset="0"/>
              </a:rPr>
              <a:t>DISEÑO Y ELABORACION PT. WALTER CARDENAL GONZALEZ</a:t>
            </a:r>
          </a:p>
        </p:txBody>
      </p:sp>
      <p:pic>
        <p:nvPicPr>
          <p:cNvPr id="6" name="5 Imagen"/>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a:xfrm>
            <a:off x="7781916" y="55015"/>
            <a:ext cx="1331640" cy="932754"/>
          </a:xfrm>
          <a:prstGeom prst="rect">
            <a:avLst/>
          </a:prstGeom>
        </p:spPr>
      </p:pic>
      <p:sp>
        <p:nvSpPr>
          <p:cNvPr id="8" name="8 CuadroTexto"/>
          <p:cNvSpPr txBox="1">
            <a:spLocks noChangeArrowheads="1"/>
          </p:cNvSpPr>
          <p:nvPr userDrawn="1"/>
        </p:nvSpPr>
        <p:spPr bwMode="auto">
          <a:xfrm>
            <a:off x="7308851"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prstClr val="black">
                    <a:lumMod val="50000"/>
                    <a:lumOff val="50000"/>
                  </a:prstClr>
                </a:solidFill>
              </a:rPr>
              <a:t>REGION 1-COMAN-001</a:t>
            </a:r>
          </a:p>
        </p:txBody>
      </p:sp>
    </p:spTree>
    <p:extLst>
      <p:ext uri="{BB962C8B-B14F-4D97-AF65-F5344CB8AC3E}">
        <p14:creationId xmlns:p14="http://schemas.microsoft.com/office/powerpoint/2010/main" val="13379071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2" name="3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101013" y="115890"/>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2 Conector recto"/>
          <p:cNvCxnSpPr/>
          <p:nvPr userDrawn="1"/>
        </p:nvCxnSpPr>
        <p:spPr>
          <a:xfrm>
            <a:off x="0" y="1052513"/>
            <a:ext cx="7956550" cy="0"/>
          </a:xfrm>
          <a:prstGeom prst="line">
            <a:avLst/>
          </a:prstGeom>
          <a:ln w="38100"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7 Imagen" descr="placa con numeros.png"/>
          <p:cNvPicPr>
            <a:picLocks noChangeAspect="1"/>
          </p:cNvPicPr>
          <p:nvPr userDrawn="1"/>
        </p:nvPicPr>
        <p:blipFill>
          <a:blip r:embed="rId3" cstate="email">
            <a:lum bright="50000"/>
            <a:extLst>
              <a:ext uri="{28A0092B-C50C-407E-A947-70E740481C1C}">
                <a14:useLocalDpi xmlns:a14="http://schemas.microsoft.com/office/drawing/2010/main" val="0"/>
              </a:ext>
            </a:extLst>
          </a:blip>
          <a:srcRect/>
          <a:stretch>
            <a:fillRect/>
          </a:stretch>
        </p:blipFill>
        <p:spPr bwMode="auto">
          <a:xfrm>
            <a:off x="6048375" y="-161925"/>
            <a:ext cx="31321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8 CuadroTexto"/>
          <p:cNvSpPr txBox="1">
            <a:spLocks noChangeArrowheads="1"/>
          </p:cNvSpPr>
          <p:nvPr userDrawn="1"/>
        </p:nvSpPr>
        <p:spPr bwMode="auto">
          <a:xfrm>
            <a:off x="7322312"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schemeClr val="tx1">
                    <a:lumMod val="50000"/>
                    <a:lumOff val="50000"/>
                  </a:schemeClr>
                </a:solidFill>
              </a:rPr>
              <a:t>REGION</a:t>
            </a:r>
            <a:r>
              <a:rPr lang="es-CO" sz="1200" b="1" baseline="0" dirty="0" smtClean="0">
                <a:solidFill>
                  <a:schemeClr val="tx1">
                    <a:lumMod val="50000"/>
                    <a:lumOff val="50000"/>
                  </a:schemeClr>
                </a:solidFill>
              </a:rPr>
              <a:t> </a:t>
            </a:r>
            <a:r>
              <a:rPr lang="es-CO" sz="1200" b="1" dirty="0" smtClean="0">
                <a:solidFill>
                  <a:schemeClr val="tx1">
                    <a:lumMod val="50000"/>
                    <a:lumOff val="50000"/>
                  </a:schemeClr>
                </a:solidFill>
              </a:rPr>
              <a:t>1-COMAN-001</a:t>
            </a:r>
          </a:p>
        </p:txBody>
      </p:sp>
    </p:spTree>
    <p:extLst>
      <p:ext uri="{BB962C8B-B14F-4D97-AF65-F5344CB8AC3E}">
        <p14:creationId xmlns:p14="http://schemas.microsoft.com/office/powerpoint/2010/main" val="250156816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2" name="3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101013" y="115890"/>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2 Conector recto"/>
          <p:cNvCxnSpPr/>
          <p:nvPr userDrawn="1"/>
        </p:nvCxnSpPr>
        <p:spPr>
          <a:xfrm>
            <a:off x="0" y="1052513"/>
            <a:ext cx="7956550" cy="0"/>
          </a:xfrm>
          <a:prstGeom prst="line">
            <a:avLst/>
          </a:prstGeom>
          <a:ln w="38100"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7 Imagen" descr="placa con numeros.png"/>
          <p:cNvPicPr>
            <a:picLocks noChangeAspect="1"/>
          </p:cNvPicPr>
          <p:nvPr userDrawn="1"/>
        </p:nvPicPr>
        <p:blipFill>
          <a:blip r:embed="rId3" cstate="email">
            <a:lum bright="50000"/>
            <a:extLst>
              <a:ext uri="{28A0092B-C50C-407E-A947-70E740481C1C}">
                <a14:useLocalDpi xmlns:a14="http://schemas.microsoft.com/office/drawing/2010/main" val="0"/>
              </a:ext>
            </a:extLst>
          </a:blip>
          <a:srcRect/>
          <a:stretch>
            <a:fillRect/>
          </a:stretch>
        </p:blipFill>
        <p:spPr bwMode="auto">
          <a:xfrm>
            <a:off x="6048375" y="-161925"/>
            <a:ext cx="31321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a:spLocks noChangeArrowheads="1"/>
          </p:cNvSpPr>
          <p:nvPr userDrawn="1"/>
        </p:nvSpPr>
        <p:spPr bwMode="auto">
          <a:xfrm>
            <a:off x="7308851"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prstClr val="black">
                    <a:lumMod val="50000"/>
                    <a:lumOff val="50000"/>
                  </a:prstClr>
                </a:solidFill>
              </a:rPr>
              <a:t>REGION 1-COMAN-001</a:t>
            </a:r>
          </a:p>
        </p:txBody>
      </p:sp>
      <p:sp>
        <p:nvSpPr>
          <p:cNvPr id="6" name="5 CuadroTexto"/>
          <p:cNvSpPr txBox="1">
            <a:spLocks noChangeArrowheads="1"/>
          </p:cNvSpPr>
          <p:nvPr userDrawn="1"/>
        </p:nvSpPr>
        <p:spPr bwMode="auto">
          <a:xfrm>
            <a:off x="1763713" y="6643690"/>
            <a:ext cx="2741612" cy="185737"/>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600" b="1" dirty="0" smtClean="0">
                <a:solidFill>
                  <a:prstClr val="black">
                    <a:lumMod val="50000"/>
                    <a:lumOff val="50000"/>
                  </a:prstClr>
                </a:solidFill>
                <a:latin typeface="Gill Sans MT" pitchFamily="34" charset="0"/>
              </a:rPr>
              <a:t>DISEÑO Y ELABORACION PT. WALTER CARDENAL GONZALEZ</a:t>
            </a:r>
          </a:p>
        </p:txBody>
      </p:sp>
    </p:spTree>
    <p:extLst>
      <p:ext uri="{BB962C8B-B14F-4D97-AF65-F5344CB8AC3E}">
        <p14:creationId xmlns:p14="http://schemas.microsoft.com/office/powerpoint/2010/main" val="84136548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2" name="3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979739" y="404813"/>
            <a:ext cx="31765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8 CuadroTexto"/>
          <p:cNvSpPr txBox="1">
            <a:spLocks noChangeArrowheads="1"/>
          </p:cNvSpPr>
          <p:nvPr userDrawn="1"/>
        </p:nvSpPr>
        <p:spPr bwMode="auto">
          <a:xfrm>
            <a:off x="1763713" y="6643690"/>
            <a:ext cx="2741612" cy="185737"/>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600" b="1" dirty="0" smtClean="0">
                <a:solidFill>
                  <a:prstClr val="black">
                    <a:lumMod val="50000"/>
                    <a:lumOff val="50000"/>
                  </a:prstClr>
                </a:solidFill>
                <a:latin typeface="Gill Sans MT" pitchFamily="34" charset="0"/>
              </a:rPr>
              <a:t>DISEÑO Y ELABORACION PT. WALTER CARDENAL GONZALEZ</a:t>
            </a:r>
          </a:p>
        </p:txBody>
      </p:sp>
      <p:sp>
        <p:nvSpPr>
          <p:cNvPr id="4" name="8 CuadroTexto"/>
          <p:cNvSpPr txBox="1">
            <a:spLocks noChangeArrowheads="1"/>
          </p:cNvSpPr>
          <p:nvPr userDrawn="1"/>
        </p:nvSpPr>
        <p:spPr bwMode="auto">
          <a:xfrm>
            <a:off x="7308851"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prstClr val="black">
                    <a:lumMod val="50000"/>
                    <a:lumOff val="50000"/>
                  </a:prstClr>
                </a:solidFill>
              </a:rPr>
              <a:t>REGION 1-COMAN-001</a:t>
            </a:r>
          </a:p>
        </p:txBody>
      </p:sp>
    </p:spTree>
    <p:extLst>
      <p:ext uri="{BB962C8B-B14F-4D97-AF65-F5344CB8AC3E}">
        <p14:creationId xmlns:p14="http://schemas.microsoft.com/office/powerpoint/2010/main" val="379261226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2" name="3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140701" y="47625"/>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 Imagen" descr="placa con numeros.png"/>
          <p:cNvPicPr>
            <a:picLocks noChangeAspect="1"/>
          </p:cNvPicPr>
          <p:nvPr userDrawn="1"/>
        </p:nvPicPr>
        <p:blipFill>
          <a:blip r:embed="rId3" cstate="email">
            <a:lum bright="50000"/>
            <a:extLst>
              <a:ext uri="{28A0092B-C50C-407E-A947-70E740481C1C}">
                <a14:useLocalDpi xmlns:a14="http://schemas.microsoft.com/office/drawing/2010/main" val="0"/>
              </a:ext>
            </a:extLst>
          </a:blip>
          <a:srcRect/>
          <a:stretch>
            <a:fillRect/>
          </a:stretch>
        </p:blipFill>
        <p:spPr bwMode="auto">
          <a:xfrm>
            <a:off x="6048375" y="-161925"/>
            <a:ext cx="31321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8 Imagen" descr="escudo apoyo (alcaldia local de chapinero).png"/>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 y="2"/>
            <a:ext cx="11191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userDrawn="1"/>
        </p:nvSpPr>
        <p:spPr>
          <a:xfrm>
            <a:off x="3635897" y="1916832"/>
            <a:ext cx="1656184" cy="1080120"/>
          </a:xfrm>
          <a:prstGeom prst="rect">
            <a:avLst/>
          </a:prstGeom>
          <a:gradFill>
            <a:gsLst>
              <a:gs pos="53000">
                <a:srgbClr val="FFFFFF">
                  <a:alpha val="0"/>
                </a:srgbClr>
              </a:gs>
              <a:gs pos="0">
                <a:schemeClr val="bg1">
                  <a:alpha val="39000"/>
                </a:schemeClr>
              </a:gs>
            </a:gsLst>
            <a:path path="circle">
              <a:fillToRect l="50000" t="50000" r="50000" b="50000"/>
            </a:path>
          </a:gradFill>
          <a:ln>
            <a:noFill/>
          </a:ln>
          <a:effectLst>
            <a:reflection stA="69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solidFill>
                <a:prstClr val="white"/>
              </a:solidFill>
            </a:endParaRPr>
          </a:p>
        </p:txBody>
      </p:sp>
    </p:spTree>
    <p:extLst>
      <p:ext uri="{BB962C8B-B14F-4D97-AF65-F5344CB8AC3E}">
        <p14:creationId xmlns:p14="http://schemas.microsoft.com/office/powerpoint/2010/main" val="13854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decel="100000" fill="remove" nodeType="afterEffect">
                                  <p:stCondLst>
                                    <p:cond delay="0"/>
                                  </p:stCondLst>
                                  <p:childTnLst>
                                    <p:animMotion origin="layout" path="M 0.20087 -0.02614 L 0.7441 -0.54013 " pathEditMode="relative" rAng="0" ptsTypes="AA">
                                      <p:cBhvr>
                                        <p:cTn id="6" dur="2000" fill="hold"/>
                                        <p:tgtEl>
                                          <p:spTgt spid="5"/>
                                        </p:tgtEl>
                                        <p:attrNameLst>
                                          <p:attrName>ppt_x</p:attrName>
                                          <p:attrName>ppt_y</p:attrName>
                                        </p:attrNameLst>
                                      </p:cBhvr>
                                      <p:rCtr x="271530000" y="-25700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4" name="7 Imagen" descr="slide 1.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685800" y="4114806"/>
            <a:ext cx="7772400" cy="1470025"/>
          </a:xfrm>
          <a:prstGeom prst="rect">
            <a:avLst/>
          </a:prstGeom>
        </p:spPr>
        <p:txBody>
          <a:bodyPr/>
          <a:lstStyle>
            <a:lvl1pPr>
              <a:defRPr sz="3200" b="1">
                <a:solidFill>
                  <a:schemeClr val="tx1">
                    <a:lumMod val="75000"/>
                    <a:lumOff val="25000"/>
                  </a:schemeClr>
                </a:solidFill>
              </a:defRPr>
            </a:lvl1pPr>
          </a:lstStyle>
          <a:p>
            <a:r>
              <a:rPr lang="es-ES" dirty="0" smtClean="0"/>
              <a:t>Haga clic para modificar el estilo de título del patrón</a:t>
            </a:r>
            <a:endParaRPr lang="es-ES" dirty="0"/>
          </a:p>
        </p:txBody>
      </p:sp>
      <p:sp>
        <p:nvSpPr>
          <p:cNvPr id="9" name="8 Marcador de texto"/>
          <p:cNvSpPr>
            <a:spLocks noGrp="1"/>
          </p:cNvSpPr>
          <p:nvPr>
            <p:ph type="body" sz="quarter" idx="13"/>
          </p:nvPr>
        </p:nvSpPr>
        <p:spPr>
          <a:xfrm>
            <a:off x="2743200" y="5715000"/>
            <a:ext cx="3733800" cy="304800"/>
          </a:xfrm>
          <a:prstGeom prst="rect">
            <a:avLst/>
          </a:prstGeom>
        </p:spPr>
        <p:txBody>
          <a:bodyPr/>
          <a:lstStyle>
            <a:lvl1pPr>
              <a:defRPr sz="1400"/>
            </a:lvl1pPr>
            <a:lvl2pPr>
              <a:buNone/>
              <a:defRPr sz="1200"/>
            </a:lvl2pPr>
            <a:lvl3pPr>
              <a:buNone/>
              <a:defRPr sz="1100"/>
            </a:lvl3pPr>
            <a:lvl4pPr>
              <a:buNone/>
              <a:defRPr sz="1050"/>
            </a:lvl4pPr>
            <a:lvl5pPr>
              <a:buNone/>
              <a:defRPr sz="1050"/>
            </a:lvl5pPr>
          </a:lstStyle>
          <a:p>
            <a:pPr lvl="0"/>
            <a:r>
              <a:rPr lang="es-ES" dirty="0" smtClean="0"/>
              <a:t>Haga clic para modificar el estilo </a:t>
            </a:r>
          </a:p>
        </p:txBody>
      </p:sp>
      <p:sp>
        <p:nvSpPr>
          <p:cNvPr id="5" name="5 Marcador de número de diapositiva"/>
          <p:cNvSpPr>
            <a:spLocks noGrp="1"/>
          </p:cNvSpPr>
          <p:nvPr>
            <p:ph type="sldNum" sz="quarter" idx="14"/>
          </p:nvPr>
        </p:nvSpPr>
        <p:spPr>
          <a:xfrm>
            <a:off x="6781800" y="6492877"/>
            <a:ext cx="2133600" cy="365125"/>
          </a:xfrm>
          <a:prstGeom prst="rect">
            <a:avLst/>
          </a:prstGeom>
        </p:spPr>
        <p:txBody>
          <a:bodyPr/>
          <a:lstStyle>
            <a:lvl1pPr>
              <a:defRPr/>
            </a:lvl1pPr>
          </a:lstStyle>
          <a:p>
            <a:pPr>
              <a:defRPr/>
            </a:pPr>
            <a:fld id="{A25A6246-25A6-4BD8-A258-46271A01B193}"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2841588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6934200" cy="792162"/>
          </a:xfrm>
          <a:prstGeom prst="rect">
            <a:avLst/>
          </a:prstGeom>
        </p:spPr>
        <p:txBody>
          <a:bodyPr/>
          <a:lstStyle/>
          <a:p>
            <a:r>
              <a:rPr lang="es-ES" smtClean="0"/>
              <a:t>Haga clic para modificar el estilo de título del patrón</a:t>
            </a:r>
            <a:endParaRPr lang="es-CO"/>
          </a:p>
        </p:txBody>
      </p:sp>
      <p:sp>
        <p:nvSpPr>
          <p:cNvPr id="3" name="2 Marcador de número de diapositiva"/>
          <p:cNvSpPr>
            <a:spLocks noGrp="1"/>
          </p:cNvSpPr>
          <p:nvPr>
            <p:ph type="sldNum" sz="quarter" idx="10"/>
          </p:nvPr>
        </p:nvSpPr>
        <p:spPr>
          <a:xfrm>
            <a:off x="6553200" y="6492877"/>
            <a:ext cx="2133600" cy="365125"/>
          </a:xfrm>
          <a:prstGeom prst="rect">
            <a:avLst/>
          </a:prstGeom>
        </p:spPr>
        <p:txBody>
          <a:bodyPr/>
          <a:lstStyle>
            <a:lvl1pPr>
              <a:defRPr/>
            </a:lvl1pPr>
          </a:lstStyle>
          <a:p>
            <a:pPr>
              <a:defRPr/>
            </a:pPr>
            <a:fld id="{43C55033-32EC-4BE2-B05C-817CFFF70B59}"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296994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pic>
        <p:nvPicPr>
          <p:cNvPr id="4" name="7 Imagen" descr="slide 1.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685800" y="4114818"/>
            <a:ext cx="7772400" cy="1470025"/>
          </a:xfrm>
          <a:prstGeom prst="rect">
            <a:avLst/>
          </a:prstGeom>
        </p:spPr>
        <p:txBody>
          <a:bodyPr/>
          <a:lstStyle>
            <a:lvl1pPr>
              <a:defRPr sz="3200" b="1">
                <a:solidFill>
                  <a:schemeClr val="tx1">
                    <a:lumMod val="75000"/>
                    <a:lumOff val="25000"/>
                  </a:schemeClr>
                </a:solidFill>
              </a:defRPr>
            </a:lvl1pPr>
          </a:lstStyle>
          <a:p>
            <a:r>
              <a:rPr lang="es-ES" dirty="0" smtClean="0"/>
              <a:t>Haga clic para modificar el estilo de título del patrón</a:t>
            </a:r>
            <a:endParaRPr lang="es-ES" dirty="0"/>
          </a:p>
        </p:txBody>
      </p:sp>
      <p:sp>
        <p:nvSpPr>
          <p:cNvPr id="9" name="8 Marcador de texto"/>
          <p:cNvSpPr>
            <a:spLocks noGrp="1"/>
          </p:cNvSpPr>
          <p:nvPr>
            <p:ph type="body" sz="quarter" idx="13"/>
          </p:nvPr>
        </p:nvSpPr>
        <p:spPr>
          <a:xfrm>
            <a:off x="2743200" y="5715000"/>
            <a:ext cx="3733800" cy="304800"/>
          </a:xfrm>
          <a:prstGeom prst="rect">
            <a:avLst/>
          </a:prstGeom>
        </p:spPr>
        <p:txBody>
          <a:bodyPr/>
          <a:lstStyle>
            <a:lvl1pPr>
              <a:defRPr sz="1400"/>
            </a:lvl1pPr>
            <a:lvl2pPr>
              <a:buNone/>
              <a:defRPr sz="1200"/>
            </a:lvl2pPr>
            <a:lvl3pPr>
              <a:buNone/>
              <a:defRPr sz="1100"/>
            </a:lvl3pPr>
            <a:lvl4pPr>
              <a:buNone/>
              <a:defRPr sz="1050"/>
            </a:lvl4pPr>
            <a:lvl5pPr>
              <a:buNone/>
              <a:defRPr sz="1050"/>
            </a:lvl5pPr>
          </a:lstStyle>
          <a:p>
            <a:pPr lvl="0"/>
            <a:r>
              <a:rPr lang="es-ES" dirty="0" smtClean="0"/>
              <a:t>Haga clic para modificar el estilo </a:t>
            </a:r>
          </a:p>
        </p:txBody>
      </p:sp>
      <p:sp>
        <p:nvSpPr>
          <p:cNvPr id="5" name="5 Marcador de número de diapositiva"/>
          <p:cNvSpPr>
            <a:spLocks noGrp="1"/>
          </p:cNvSpPr>
          <p:nvPr>
            <p:ph type="sldNum" sz="quarter" idx="14"/>
          </p:nvPr>
        </p:nvSpPr>
        <p:spPr>
          <a:xfrm>
            <a:off x="6781800" y="6492877"/>
            <a:ext cx="2133600" cy="365125"/>
          </a:xfrm>
          <a:prstGeom prst="rect">
            <a:avLst/>
          </a:prstGeom>
        </p:spPr>
        <p:txBody>
          <a:bodyPr/>
          <a:lstStyle>
            <a:lvl1pPr>
              <a:defRPr/>
            </a:lvl1pPr>
          </a:lstStyle>
          <a:p>
            <a:pPr>
              <a:defRPr/>
            </a:pPr>
            <a:fld id="{E7C71178-27A0-4CF3-A636-7EEA5B34A6E6}"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2739185028"/>
      </p:ext>
    </p:extLst>
  </p:cSld>
  <p:clrMapOvr>
    <a:masterClrMapping/>
  </p:clrMapOvr>
  <p:transition spd="slow">
    <p:fade thruBlk="1"/>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pic>
        <p:nvPicPr>
          <p:cNvPr id="4" name="7 Imagen" descr="slide 1.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685800" y="4114818"/>
            <a:ext cx="7772400" cy="1470025"/>
          </a:xfrm>
          <a:prstGeom prst="rect">
            <a:avLst/>
          </a:prstGeom>
        </p:spPr>
        <p:txBody>
          <a:bodyPr/>
          <a:lstStyle>
            <a:lvl1pPr>
              <a:defRPr sz="3200" b="1">
                <a:solidFill>
                  <a:schemeClr val="tx1">
                    <a:lumMod val="75000"/>
                    <a:lumOff val="25000"/>
                  </a:schemeClr>
                </a:solidFill>
              </a:defRPr>
            </a:lvl1pPr>
          </a:lstStyle>
          <a:p>
            <a:r>
              <a:rPr lang="es-ES" dirty="0" smtClean="0"/>
              <a:t>Haga clic para modificar el estilo de título del patrón</a:t>
            </a:r>
            <a:endParaRPr lang="es-ES" dirty="0"/>
          </a:p>
        </p:txBody>
      </p:sp>
      <p:sp>
        <p:nvSpPr>
          <p:cNvPr id="9" name="8 Marcador de texto"/>
          <p:cNvSpPr>
            <a:spLocks noGrp="1"/>
          </p:cNvSpPr>
          <p:nvPr>
            <p:ph type="body" sz="quarter" idx="13"/>
          </p:nvPr>
        </p:nvSpPr>
        <p:spPr>
          <a:xfrm>
            <a:off x="2743200" y="5715000"/>
            <a:ext cx="3733800" cy="304800"/>
          </a:xfrm>
          <a:prstGeom prst="rect">
            <a:avLst/>
          </a:prstGeom>
        </p:spPr>
        <p:txBody>
          <a:bodyPr/>
          <a:lstStyle>
            <a:lvl1pPr>
              <a:defRPr sz="1400"/>
            </a:lvl1pPr>
            <a:lvl2pPr>
              <a:buNone/>
              <a:defRPr sz="1200"/>
            </a:lvl2pPr>
            <a:lvl3pPr>
              <a:buNone/>
              <a:defRPr sz="1100"/>
            </a:lvl3pPr>
            <a:lvl4pPr>
              <a:buNone/>
              <a:defRPr sz="1050"/>
            </a:lvl4pPr>
            <a:lvl5pPr>
              <a:buNone/>
              <a:defRPr sz="1050"/>
            </a:lvl5pPr>
          </a:lstStyle>
          <a:p>
            <a:pPr lvl="0"/>
            <a:r>
              <a:rPr lang="es-ES" dirty="0" smtClean="0"/>
              <a:t>Haga clic para modificar el estilo </a:t>
            </a:r>
          </a:p>
        </p:txBody>
      </p:sp>
      <p:sp>
        <p:nvSpPr>
          <p:cNvPr id="5" name="5 Marcador de número de diapositiva"/>
          <p:cNvSpPr>
            <a:spLocks noGrp="1"/>
          </p:cNvSpPr>
          <p:nvPr>
            <p:ph type="sldNum" sz="quarter" idx="14"/>
          </p:nvPr>
        </p:nvSpPr>
        <p:spPr>
          <a:xfrm>
            <a:off x="6781800" y="6492877"/>
            <a:ext cx="2133600" cy="365125"/>
          </a:xfrm>
          <a:prstGeom prst="rect">
            <a:avLst/>
          </a:prstGeom>
        </p:spPr>
        <p:txBody>
          <a:bodyPr/>
          <a:lstStyle>
            <a:lvl1pPr>
              <a:defRPr/>
            </a:lvl1pPr>
          </a:lstStyle>
          <a:p>
            <a:pPr>
              <a:defRPr/>
            </a:pPr>
            <a:fld id="{022D0A72-F559-4D34-B864-D9669677BC57}"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2770878284"/>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2" name="Picture 2" descr="C:\Users\FEDERACION\AppData\Local\Microsoft\Windows\Temporary Internet Files\Content.Outlook\VTX2A9V6\Marca Bogotá Nuevo (2).jpg"/>
          <p:cNvPicPr>
            <a:picLocks noChangeArrowheads="1"/>
          </p:cNvPicPr>
          <p:nvPr userDrawn="1"/>
        </p:nvPicPr>
        <p:blipFill>
          <a:blip r:embed="rId2" cstate="email">
            <a:lum bright="70000" contrast="-70000"/>
          </a:blip>
          <a:srcRect/>
          <a:stretch>
            <a:fillRect/>
          </a:stretch>
        </p:blipFill>
        <p:spPr bwMode="auto">
          <a:xfrm>
            <a:off x="253970" y="1285860"/>
            <a:ext cx="8572560" cy="5000660"/>
          </a:xfrm>
          <a:prstGeom prst="roundRect">
            <a:avLst>
              <a:gd name="adj" fmla="val 8594"/>
            </a:avLst>
          </a:prstGeom>
          <a:solidFill>
            <a:srgbClr val="FFFFFF">
              <a:shade val="85000"/>
            </a:srgbClr>
          </a:solidFill>
          <a:ln>
            <a:noFill/>
          </a:ln>
          <a:effectLst/>
        </p:spPr>
      </p:pic>
      <p:pic>
        <p:nvPicPr>
          <p:cNvPr id="3" name="Picture 2" descr="C:\Users\FEDERACION\AppData\Local\Microsoft\Windows\Temporary Internet Files\Content.Outlook\VTX2A9V6\Marca Bogotá Nuevo (2).jpg"/>
          <p:cNvPicPr>
            <a:picLocks noChangeArrowheads="1"/>
          </p:cNvPicPr>
          <p:nvPr userDrawn="1"/>
        </p:nvPicPr>
        <p:blipFill>
          <a:blip r:embed="rId3" cstate="email"/>
          <a:srcRect/>
          <a:stretch>
            <a:fillRect/>
          </a:stretch>
        </p:blipFill>
        <p:spPr bwMode="auto">
          <a:xfrm>
            <a:off x="253973" y="214290"/>
            <a:ext cx="1905013"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Marcador de fecha"/>
          <p:cNvSpPr>
            <a:spLocks noGrp="1"/>
          </p:cNvSpPr>
          <p:nvPr>
            <p:ph type="dt" sz="half" idx="10"/>
          </p:nvPr>
        </p:nvSpPr>
        <p:spPr>
          <a:xfrm>
            <a:off x="457200" y="6356352"/>
            <a:ext cx="2133600" cy="365125"/>
          </a:xfrm>
          <a:prstGeom prst="rect">
            <a:avLst/>
          </a:prstGeom>
        </p:spPr>
        <p:txBody>
          <a:bodyPr/>
          <a:lstStyle>
            <a:lvl1pPr>
              <a:defRPr>
                <a:solidFill>
                  <a:prstClr val="black"/>
                </a:solidFill>
                <a:latin typeface="Arial" charset="0"/>
                <a:cs typeface="Arial" charset="0"/>
              </a:defRPr>
            </a:lvl1pPr>
          </a:lstStyle>
          <a:p>
            <a:pPr>
              <a:defRPr/>
            </a:pPr>
            <a:fld id="{E6C2A1D7-B63F-4B2E-8101-206BBDCF8CFF}" type="datetimeFigureOut">
              <a:rPr lang="es-ES"/>
              <a:pPr>
                <a:defRPr/>
              </a:pPr>
              <a:t>13/12/2014</a:t>
            </a:fld>
            <a:endParaRPr lang="es-ES"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solidFill>
                  <a:prstClr val="black"/>
                </a:solidFill>
                <a:latin typeface="Arial" charset="0"/>
                <a:cs typeface="Arial" charset="0"/>
              </a:defRPr>
            </a:lvl1pPr>
          </a:lstStyle>
          <a:p>
            <a:pPr>
              <a:defRPr/>
            </a:pPr>
            <a:endParaRPr lang="es-ES" dirty="0"/>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E124EC5C-0F58-43F6-BAA4-B43A15BE5957}"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3932665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pic>
        <p:nvPicPr>
          <p:cNvPr id="2" name="Picture 2" descr="C:\Users\FEDERACION\AppData\Local\Microsoft\Windows\Temporary Internet Files\Content.Outlook\VTX2A9V6\Marca Bogotá Nuevo (2).jpg"/>
          <p:cNvPicPr>
            <a:picLocks noChangeArrowheads="1"/>
          </p:cNvPicPr>
          <p:nvPr userDrawn="1"/>
        </p:nvPicPr>
        <p:blipFill>
          <a:blip r:embed="rId2" cstate="email">
            <a:lum bright="70000" contrast="-70000"/>
          </a:blip>
          <a:srcRect/>
          <a:stretch>
            <a:fillRect/>
          </a:stretch>
        </p:blipFill>
        <p:spPr bwMode="auto">
          <a:xfrm>
            <a:off x="253970" y="1285860"/>
            <a:ext cx="8572560" cy="5000660"/>
          </a:xfrm>
          <a:prstGeom prst="roundRect">
            <a:avLst>
              <a:gd name="adj" fmla="val 8594"/>
            </a:avLst>
          </a:prstGeom>
          <a:solidFill>
            <a:srgbClr val="FFFFFF">
              <a:shade val="85000"/>
            </a:srgbClr>
          </a:solidFill>
          <a:ln>
            <a:noFill/>
          </a:ln>
          <a:effectLst/>
        </p:spPr>
      </p:pic>
      <p:pic>
        <p:nvPicPr>
          <p:cNvPr id="3" name="Picture 2" descr="C:\Users\FEDERACION\AppData\Local\Microsoft\Windows\Temporary Internet Files\Content.Outlook\VTX2A9V6\Marca Bogotá Nuevo (2).jpg"/>
          <p:cNvPicPr>
            <a:picLocks noChangeArrowheads="1"/>
          </p:cNvPicPr>
          <p:nvPr userDrawn="1"/>
        </p:nvPicPr>
        <p:blipFill>
          <a:blip r:embed="rId3" cstate="email"/>
          <a:srcRect/>
          <a:stretch>
            <a:fillRect/>
          </a:stretch>
        </p:blipFill>
        <p:spPr bwMode="auto">
          <a:xfrm>
            <a:off x="253973" y="214290"/>
            <a:ext cx="1905013"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Marcador de fecha"/>
          <p:cNvSpPr>
            <a:spLocks noGrp="1"/>
          </p:cNvSpPr>
          <p:nvPr>
            <p:ph type="dt" sz="half" idx="10"/>
          </p:nvPr>
        </p:nvSpPr>
        <p:spPr>
          <a:xfrm>
            <a:off x="457200" y="6356352"/>
            <a:ext cx="2133600" cy="365125"/>
          </a:xfrm>
          <a:prstGeom prst="rect">
            <a:avLst/>
          </a:prstGeom>
        </p:spPr>
        <p:txBody>
          <a:bodyPr/>
          <a:lstStyle>
            <a:lvl1pPr>
              <a:defRPr>
                <a:solidFill>
                  <a:prstClr val="black"/>
                </a:solidFill>
                <a:latin typeface="Arial" charset="0"/>
                <a:cs typeface="Arial" charset="0"/>
              </a:defRPr>
            </a:lvl1pPr>
          </a:lstStyle>
          <a:p>
            <a:pPr>
              <a:defRPr/>
            </a:pPr>
            <a:fld id="{7D331817-C01B-4BA5-8D39-C704FDC281F1}" type="datetimeFigureOut">
              <a:rPr lang="es-ES"/>
              <a:pPr>
                <a:defRPr/>
              </a:pPr>
              <a:t>13/12/2014</a:t>
            </a:fld>
            <a:endParaRPr lang="es-ES"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solidFill>
                  <a:prstClr val="black"/>
                </a:solidFill>
                <a:latin typeface="Arial" charset="0"/>
                <a:cs typeface="Arial" charset="0"/>
              </a:defRPr>
            </a:lvl1pPr>
          </a:lstStyle>
          <a:p>
            <a:pPr>
              <a:defRPr/>
            </a:pPr>
            <a:endParaRPr lang="es-ES" dirty="0"/>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1A659642-8670-43B9-9C85-48515E3817F8}"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3933904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pic>
        <p:nvPicPr>
          <p:cNvPr id="2" name="Picture 2" descr="C:\Users\FEDERACION\AppData\Local\Microsoft\Windows\Temporary Internet Files\Content.Outlook\VTX2A9V6\Marca Bogotá Nuevo (2).jpg"/>
          <p:cNvPicPr>
            <a:picLocks noChangeArrowheads="1"/>
          </p:cNvPicPr>
          <p:nvPr userDrawn="1"/>
        </p:nvPicPr>
        <p:blipFill>
          <a:blip r:embed="rId2" cstate="email">
            <a:lum bright="70000" contrast="-70000"/>
          </a:blip>
          <a:srcRect/>
          <a:stretch>
            <a:fillRect/>
          </a:stretch>
        </p:blipFill>
        <p:spPr bwMode="auto">
          <a:xfrm>
            <a:off x="253970" y="1285860"/>
            <a:ext cx="8572560" cy="5000660"/>
          </a:xfrm>
          <a:prstGeom prst="roundRect">
            <a:avLst>
              <a:gd name="adj" fmla="val 8594"/>
            </a:avLst>
          </a:prstGeom>
          <a:solidFill>
            <a:srgbClr val="FFFFFF">
              <a:shade val="85000"/>
            </a:srgbClr>
          </a:solidFill>
          <a:ln>
            <a:noFill/>
          </a:ln>
          <a:effectLst/>
        </p:spPr>
      </p:pic>
      <p:pic>
        <p:nvPicPr>
          <p:cNvPr id="3" name="Picture 2" descr="C:\Users\FEDERACION\AppData\Local\Microsoft\Windows\Temporary Internet Files\Content.Outlook\VTX2A9V6\Marca Bogotá Nuevo (2).jpg"/>
          <p:cNvPicPr>
            <a:picLocks noChangeArrowheads="1"/>
          </p:cNvPicPr>
          <p:nvPr userDrawn="1"/>
        </p:nvPicPr>
        <p:blipFill>
          <a:blip r:embed="rId3" cstate="email"/>
          <a:srcRect/>
          <a:stretch>
            <a:fillRect/>
          </a:stretch>
        </p:blipFill>
        <p:spPr bwMode="auto">
          <a:xfrm>
            <a:off x="253973" y="214290"/>
            <a:ext cx="1905013"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Marcador de fecha"/>
          <p:cNvSpPr>
            <a:spLocks noGrp="1"/>
          </p:cNvSpPr>
          <p:nvPr>
            <p:ph type="dt" sz="half" idx="10"/>
          </p:nvPr>
        </p:nvSpPr>
        <p:spPr>
          <a:xfrm>
            <a:off x="457200" y="6356352"/>
            <a:ext cx="2133600" cy="365125"/>
          </a:xfrm>
          <a:prstGeom prst="rect">
            <a:avLst/>
          </a:prstGeom>
        </p:spPr>
        <p:txBody>
          <a:bodyPr/>
          <a:lstStyle>
            <a:lvl1pPr>
              <a:defRPr>
                <a:solidFill>
                  <a:prstClr val="black"/>
                </a:solidFill>
                <a:latin typeface="Arial" charset="0"/>
                <a:cs typeface="Arial" charset="0"/>
              </a:defRPr>
            </a:lvl1pPr>
          </a:lstStyle>
          <a:p>
            <a:pPr>
              <a:defRPr/>
            </a:pPr>
            <a:fld id="{6827CC39-591E-49CE-B85E-DDE9AF620EF6}" type="datetimeFigureOut">
              <a:rPr lang="es-ES"/>
              <a:pPr>
                <a:defRPr/>
              </a:pPr>
              <a:t>13/12/2014</a:t>
            </a:fld>
            <a:endParaRPr lang="es-ES"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solidFill>
                  <a:prstClr val="black"/>
                </a:solidFill>
                <a:latin typeface="Arial" charset="0"/>
                <a:cs typeface="Arial" charset="0"/>
              </a:defRPr>
            </a:lvl1pPr>
          </a:lstStyle>
          <a:p>
            <a:pPr>
              <a:defRPr/>
            </a:pPr>
            <a:endParaRPr lang="es-ES" dirty="0"/>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494E4740-D37A-48B9-A355-82BF9E5911AB}"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31661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2" name="3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979739" y="404813"/>
            <a:ext cx="31765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8 CuadroTexto"/>
          <p:cNvSpPr txBox="1">
            <a:spLocks noChangeArrowheads="1"/>
          </p:cNvSpPr>
          <p:nvPr userDrawn="1"/>
        </p:nvSpPr>
        <p:spPr bwMode="auto">
          <a:xfrm>
            <a:off x="7322312"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schemeClr val="tx1">
                    <a:lumMod val="50000"/>
                    <a:lumOff val="50000"/>
                  </a:schemeClr>
                </a:solidFill>
              </a:rPr>
              <a:t>REGION</a:t>
            </a:r>
            <a:r>
              <a:rPr lang="es-CO" sz="1200" b="1" baseline="0" dirty="0" smtClean="0">
                <a:solidFill>
                  <a:schemeClr val="tx1">
                    <a:lumMod val="50000"/>
                    <a:lumOff val="50000"/>
                  </a:schemeClr>
                </a:solidFill>
              </a:rPr>
              <a:t> </a:t>
            </a:r>
            <a:r>
              <a:rPr lang="es-CO" sz="1200" b="1" dirty="0" smtClean="0">
                <a:solidFill>
                  <a:schemeClr val="tx1">
                    <a:lumMod val="50000"/>
                    <a:lumOff val="50000"/>
                  </a:schemeClr>
                </a:solidFill>
              </a:rPr>
              <a:t>1-COMAN-001</a:t>
            </a:r>
          </a:p>
        </p:txBody>
      </p:sp>
    </p:spTree>
    <p:extLst>
      <p:ext uri="{BB962C8B-B14F-4D97-AF65-F5344CB8AC3E}">
        <p14:creationId xmlns:p14="http://schemas.microsoft.com/office/powerpoint/2010/main" val="228509344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pic>
        <p:nvPicPr>
          <p:cNvPr id="2" name="Picture 2" descr="C:\Users\FEDERACION\AppData\Local\Microsoft\Windows\Temporary Internet Files\Content.Outlook\VTX2A9V6\Marca Bogotá Nuevo (2).jpg"/>
          <p:cNvPicPr>
            <a:picLocks noChangeArrowheads="1"/>
          </p:cNvPicPr>
          <p:nvPr userDrawn="1"/>
        </p:nvPicPr>
        <p:blipFill>
          <a:blip r:embed="rId2" cstate="email">
            <a:lum bright="70000" contrast="-70000"/>
          </a:blip>
          <a:srcRect/>
          <a:stretch>
            <a:fillRect/>
          </a:stretch>
        </p:blipFill>
        <p:spPr bwMode="auto">
          <a:xfrm>
            <a:off x="253970" y="1285860"/>
            <a:ext cx="8572560" cy="5000660"/>
          </a:xfrm>
          <a:prstGeom prst="roundRect">
            <a:avLst>
              <a:gd name="adj" fmla="val 8594"/>
            </a:avLst>
          </a:prstGeom>
          <a:solidFill>
            <a:srgbClr val="FFFFFF">
              <a:shade val="85000"/>
            </a:srgbClr>
          </a:solidFill>
          <a:ln>
            <a:noFill/>
          </a:ln>
          <a:effectLst/>
        </p:spPr>
      </p:pic>
      <p:pic>
        <p:nvPicPr>
          <p:cNvPr id="3" name="Picture 2" descr="C:\Users\FEDERACION\AppData\Local\Microsoft\Windows\Temporary Internet Files\Content.Outlook\VTX2A9V6\Marca Bogotá Nuevo (2).jpg"/>
          <p:cNvPicPr>
            <a:picLocks noChangeArrowheads="1"/>
          </p:cNvPicPr>
          <p:nvPr userDrawn="1"/>
        </p:nvPicPr>
        <p:blipFill>
          <a:blip r:embed="rId3" cstate="email"/>
          <a:srcRect/>
          <a:stretch>
            <a:fillRect/>
          </a:stretch>
        </p:blipFill>
        <p:spPr bwMode="auto">
          <a:xfrm>
            <a:off x="253973" y="214290"/>
            <a:ext cx="1905013"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3 Marcador de fecha"/>
          <p:cNvSpPr>
            <a:spLocks noGrp="1"/>
          </p:cNvSpPr>
          <p:nvPr>
            <p:ph type="dt" sz="half" idx="10"/>
          </p:nvPr>
        </p:nvSpPr>
        <p:spPr>
          <a:xfrm>
            <a:off x="457200" y="6356352"/>
            <a:ext cx="2133600" cy="365125"/>
          </a:xfrm>
          <a:prstGeom prst="rect">
            <a:avLst/>
          </a:prstGeom>
        </p:spPr>
        <p:txBody>
          <a:bodyPr/>
          <a:lstStyle>
            <a:lvl1pPr>
              <a:defRPr>
                <a:solidFill>
                  <a:prstClr val="black"/>
                </a:solidFill>
                <a:latin typeface="Arial" charset="0"/>
                <a:cs typeface="Arial" charset="0"/>
              </a:defRPr>
            </a:lvl1pPr>
          </a:lstStyle>
          <a:p>
            <a:pPr>
              <a:defRPr/>
            </a:pPr>
            <a:fld id="{BA2AF164-450C-460E-A2C9-6703D5C42BD5}" type="datetimeFigureOut">
              <a:rPr lang="es-ES"/>
              <a:pPr>
                <a:defRPr/>
              </a:pPr>
              <a:t>13/12/2014</a:t>
            </a:fld>
            <a:endParaRPr lang="es-ES"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solidFill>
                  <a:prstClr val="black"/>
                </a:solidFill>
                <a:latin typeface="Arial" charset="0"/>
                <a:cs typeface="Arial" charset="0"/>
              </a:defRPr>
            </a:lvl1pPr>
          </a:lstStyle>
          <a:p>
            <a:pPr>
              <a:defRPr/>
            </a:pPr>
            <a:endParaRPr lang="es-ES" dirty="0"/>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FA88EF52-294E-400E-BA1C-E4B30778B26B}"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1720265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pic>
        <p:nvPicPr>
          <p:cNvPr id="2" name="Picture 3"/>
          <p:cNvPicPr>
            <a:picLocks noChangeArrowheads="1"/>
          </p:cNvPicPr>
          <p:nvPr userDrawn="1"/>
        </p:nvPicPr>
        <p:blipFill>
          <a:blip r:embed="rId2" cstate="email">
            <a:lum bright="60000" contrast="-74000"/>
          </a:blip>
          <a:srcRect/>
          <a:stretch>
            <a:fillRect/>
          </a:stretch>
        </p:blipFill>
        <p:spPr bwMode="auto">
          <a:xfrm>
            <a:off x="0" y="1357298"/>
            <a:ext cx="9144000" cy="4929222"/>
          </a:xfrm>
          <a:prstGeom prst="rect">
            <a:avLst/>
          </a:prstGeom>
          <a:ln>
            <a:noFill/>
          </a:ln>
          <a:effectLst>
            <a:softEdge rad="112500"/>
          </a:effectLst>
        </p:spPr>
      </p:pic>
    </p:spTree>
    <p:extLst>
      <p:ext uri="{BB962C8B-B14F-4D97-AF65-F5344CB8AC3E}">
        <p14:creationId xmlns:p14="http://schemas.microsoft.com/office/powerpoint/2010/main" val="330552373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6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6934200" cy="792162"/>
          </a:xfrm>
          <a:prstGeom prst="rect">
            <a:avLst/>
          </a:prstGeom>
        </p:spPr>
        <p:txBody>
          <a:bodyPr/>
          <a:lstStyle>
            <a:lvl1pPr>
              <a:defRPr sz="3400">
                <a:solidFill>
                  <a:schemeClr val="tx1">
                    <a:lumMod val="75000"/>
                    <a:lumOff val="25000"/>
                  </a:schemeClr>
                </a:solidFill>
                <a:latin typeface="Gill Sans MT" pitchFamily="34" charset="0"/>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a:xfrm>
            <a:off x="457200" y="1600200"/>
            <a:ext cx="8229600" cy="4343400"/>
          </a:xfrm>
          <a:prstGeom prst="rect">
            <a:avLst/>
          </a:prstGeom>
        </p:spPr>
        <p:txBody>
          <a:bodyPr/>
          <a:lstStyle>
            <a:lvl1pPr>
              <a:defRPr sz="2400">
                <a:latin typeface="Arial" pitchFamily="34" charset="0"/>
                <a:cs typeface="Arial" pitchFamily="34" charset="0"/>
              </a:defRPr>
            </a:lvl1pPr>
            <a:lvl2pPr>
              <a:buClr>
                <a:srgbClr val="006600"/>
              </a:buClr>
              <a:buSzPct val="150000"/>
              <a:buFont typeface="Wingdings 2" pitchFamily="18" charset="2"/>
              <a:buChar char=""/>
              <a:defRPr sz="2000"/>
            </a:lvl2pPr>
            <a:lvl3pPr>
              <a:buClr>
                <a:srgbClr val="006600"/>
              </a:buClr>
              <a:defRPr sz="1800"/>
            </a:lvl3pPr>
            <a:lvl4pPr>
              <a:buClr>
                <a:srgbClr val="006600"/>
              </a:buClr>
              <a:defRPr sz="1600"/>
            </a:lvl4pPr>
            <a:lvl5pPr>
              <a:buClr>
                <a:srgbClr val="006600"/>
              </a:buClr>
              <a:defRPr sz="1600"/>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pPr>
              <a:defRPr/>
            </a:pPr>
            <a:fld id="{2E6EC219-47D8-4FB8-BC37-905CACD4B9BC}" type="datetimeFigureOut">
              <a:rPr lang="es-ES">
                <a:solidFill>
                  <a:prstClr val="black"/>
                </a:solidFill>
              </a:rPr>
              <a:pPr>
                <a:defRPr/>
              </a:pPr>
              <a:t>13/12/2014</a:t>
            </a:fld>
            <a:endParaRPr lang="es-ES">
              <a:solidFill>
                <a:prstClr val="black"/>
              </a:solidFill>
            </a:endParaRPr>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pPr>
              <a:defRPr/>
            </a:pPr>
            <a:endParaRPr lang="es-ES">
              <a:solidFill>
                <a:prstClr val="black"/>
              </a:solidFill>
            </a:endParaRPr>
          </a:p>
        </p:txBody>
      </p:sp>
      <p:sp>
        <p:nvSpPr>
          <p:cNvPr id="6" name="5 Marcador de número de diapositiva"/>
          <p:cNvSpPr>
            <a:spLocks noGrp="1"/>
          </p:cNvSpPr>
          <p:nvPr>
            <p:ph type="sldNum" sz="quarter" idx="12"/>
          </p:nvPr>
        </p:nvSpPr>
        <p:spPr>
          <a:xfrm>
            <a:off x="6553200" y="6492877"/>
            <a:ext cx="2133600" cy="365125"/>
          </a:xfrm>
          <a:prstGeom prst="rect">
            <a:avLst/>
          </a:prstGeom>
        </p:spPr>
        <p:txBody>
          <a:bodyPr/>
          <a:lstStyle>
            <a:lvl1pPr>
              <a:defRPr/>
            </a:lvl1pPr>
          </a:lstStyle>
          <a:p>
            <a:pPr>
              <a:defRPr/>
            </a:pPr>
            <a:fld id="{6D48584B-2941-4E3D-81B3-861801C9BC52}" type="slidenum">
              <a:rPr lang="es-ES">
                <a:solidFill>
                  <a:prstClr val="black"/>
                </a:solidFill>
              </a:rPr>
              <a:pPr>
                <a:defRPr/>
              </a:pPr>
              <a:t>‹Nº›</a:t>
            </a:fld>
            <a:endParaRPr lang="es-ES">
              <a:solidFill>
                <a:prstClr val="black"/>
              </a:solidFill>
            </a:endParaRPr>
          </a:p>
        </p:txBody>
      </p:sp>
    </p:spTree>
    <p:extLst>
      <p:ext uri="{BB962C8B-B14F-4D97-AF65-F5344CB8AC3E}">
        <p14:creationId xmlns:p14="http://schemas.microsoft.com/office/powerpoint/2010/main" val="388836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5_Diapositiva de título">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0"/>
          </p:nvPr>
        </p:nvSpPr>
        <p:spPr>
          <a:xfrm>
            <a:off x="6553200" y="6492877"/>
            <a:ext cx="2133600" cy="365125"/>
          </a:xfrm>
          <a:prstGeom prst="rect">
            <a:avLst/>
          </a:prstGeom>
        </p:spPr>
        <p:txBody>
          <a:bodyPr/>
          <a:lstStyle>
            <a:lvl1pPr>
              <a:defRPr/>
            </a:lvl1pPr>
          </a:lstStyle>
          <a:p>
            <a:pPr fontAlgn="auto">
              <a:spcBef>
                <a:spcPts val="0"/>
              </a:spcBef>
              <a:spcAft>
                <a:spcPts val="0"/>
              </a:spcAft>
            </a:pPr>
            <a:fld id="{B3ED1BB2-983B-4D55-A937-D2C171FEF94C}" type="slidenum">
              <a:rPr lang="es-CO" smtClean="0">
                <a:solidFill>
                  <a:prstClr val="black"/>
                </a:solidFill>
                <a:latin typeface="Calibri"/>
              </a:rPr>
              <a:pPr fontAlgn="auto">
                <a:spcBef>
                  <a:spcPts val="0"/>
                </a:spcBef>
                <a:spcAft>
                  <a:spcPts val="0"/>
                </a:spcAft>
              </a:pPr>
              <a:t>‹Nº›</a:t>
            </a:fld>
            <a:endParaRPr lang="es-CO">
              <a:solidFill>
                <a:prstClr val="black"/>
              </a:solidFill>
              <a:latin typeface="Calibri"/>
            </a:endParaRPr>
          </a:p>
        </p:txBody>
      </p:sp>
      <p:pic>
        <p:nvPicPr>
          <p:cNvPr id="3" name="2 Imagen"/>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a:xfrm>
            <a:off x="7700957" y="44627"/>
            <a:ext cx="1439223" cy="1008111"/>
          </a:xfrm>
          <a:prstGeom prst="rect">
            <a:avLst/>
          </a:prstGeom>
        </p:spPr>
      </p:pic>
    </p:spTree>
    <p:extLst>
      <p:ext uri="{BB962C8B-B14F-4D97-AF65-F5344CB8AC3E}">
        <p14:creationId xmlns:p14="http://schemas.microsoft.com/office/powerpoint/2010/main" val="2059462824"/>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Diseño personalizado">
    <p:spTree>
      <p:nvGrpSpPr>
        <p:cNvPr id="1" name=""/>
        <p:cNvGrpSpPr/>
        <p:nvPr/>
      </p:nvGrpSpPr>
      <p:grpSpPr>
        <a:xfrm>
          <a:off x="0" y="0"/>
          <a:ext cx="0" cy="0"/>
          <a:chOff x="0" y="0"/>
          <a:chExt cx="0" cy="0"/>
        </a:xfrm>
      </p:grpSpPr>
      <p:pic>
        <p:nvPicPr>
          <p:cNvPr id="2" name="3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101013" y="115890"/>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2 Conector recto"/>
          <p:cNvCxnSpPr/>
          <p:nvPr userDrawn="1"/>
        </p:nvCxnSpPr>
        <p:spPr>
          <a:xfrm>
            <a:off x="0" y="1052513"/>
            <a:ext cx="7956550" cy="0"/>
          </a:xfrm>
          <a:prstGeom prst="line">
            <a:avLst/>
          </a:prstGeom>
          <a:ln w="38100"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7 Imagen" descr="placa con numeros.png"/>
          <p:cNvPicPr>
            <a:picLocks noChangeAspect="1"/>
          </p:cNvPicPr>
          <p:nvPr userDrawn="1"/>
        </p:nvPicPr>
        <p:blipFill>
          <a:blip r:embed="rId3" cstate="email">
            <a:lum bright="50000"/>
            <a:extLst>
              <a:ext uri="{28A0092B-C50C-407E-A947-70E740481C1C}">
                <a14:useLocalDpi xmlns:a14="http://schemas.microsoft.com/office/drawing/2010/main" val="0"/>
              </a:ext>
            </a:extLst>
          </a:blip>
          <a:srcRect/>
          <a:stretch>
            <a:fillRect/>
          </a:stretch>
        </p:blipFill>
        <p:spPr bwMode="auto">
          <a:xfrm>
            <a:off x="6048375" y="-161925"/>
            <a:ext cx="31321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a:spLocks noChangeArrowheads="1"/>
          </p:cNvSpPr>
          <p:nvPr userDrawn="1"/>
        </p:nvSpPr>
        <p:spPr bwMode="auto">
          <a:xfrm>
            <a:off x="7308851"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prstClr val="black">
                    <a:lumMod val="50000"/>
                    <a:lumOff val="50000"/>
                  </a:prstClr>
                </a:solidFill>
              </a:rPr>
              <a:t>REGION 1-COMAN-001</a:t>
            </a:r>
          </a:p>
        </p:txBody>
      </p:sp>
      <p:sp>
        <p:nvSpPr>
          <p:cNvPr id="6" name="5 CuadroTexto"/>
          <p:cNvSpPr txBox="1">
            <a:spLocks noChangeArrowheads="1"/>
          </p:cNvSpPr>
          <p:nvPr userDrawn="1"/>
        </p:nvSpPr>
        <p:spPr bwMode="auto">
          <a:xfrm>
            <a:off x="1763713" y="6643690"/>
            <a:ext cx="2741612" cy="185737"/>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600" b="1" dirty="0" smtClean="0">
                <a:solidFill>
                  <a:prstClr val="black">
                    <a:lumMod val="50000"/>
                    <a:lumOff val="50000"/>
                  </a:prstClr>
                </a:solidFill>
                <a:latin typeface="Gill Sans MT" pitchFamily="34" charset="0"/>
              </a:rPr>
              <a:t>DISEÑO Y ELABORACION PT. WALTER CARDENAL GONZALEZ</a:t>
            </a:r>
          </a:p>
        </p:txBody>
      </p:sp>
    </p:spTree>
    <p:extLst>
      <p:ext uri="{BB962C8B-B14F-4D97-AF65-F5344CB8AC3E}">
        <p14:creationId xmlns:p14="http://schemas.microsoft.com/office/powerpoint/2010/main" val="241535713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4" name="7 Imagen" descr="slide 1.jpg"/>
          <p:cNvPicPr>
            <a:picLocks noChangeAspect="1"/>
          </p:cNvPicPr>
          <p:nvPr userDrawn="1"/>
        </p:nvPicPr>
        <p:blipFill>
          <a:blip r:embed="rId2" cstate="print"/>
          <a:srcRect/>
          <a:stretch>
            <a:fillRect/>
          </a:stretch>
        </p:blipFill>
        <p:spPr bwMode="auto">
          <a:xfrm>
            <a:off x="0" y="0"/>
            <a:ext cx="9144000" cy="6851650"/>
          </a:xfrm>
          <a:prstGeom prst="rect">
            <a:avLst/>
          </a:prstGeom>
          <a:noFill/>
          <a:ln w="9525">
            <a:noFill/>
            <a:miter lim="800000"/>
            <a:headEnd/>
            <a:tailEnd/>
          </a:ln>
        </p:spPr>
      </p:pic>
      <p:sp>
        <p:nvSpPr>
          <p:cNvPr id="2" name="1 Título"/>
          <p:cNvSpPr>
            <a:spLocks noGrp="1"/>
          </p:cNvSpPr>
          <p:nvPr>
            <p:ph type="ctrTitle"/>
          </p:nvPr>
        </p:nvSpPr>
        <p:spPr>
          <a:xfrm>
            <a:off x="685800" y="4114825"/>
            <a:ext cx="7772400" cy="1470025"/>
          </a:xfrm>
          <a:prstGeom prst="rect">
            <a:avLst/>
          </a:prstGeom>
        </p:spPr>
        <p:txBody>
          <a:bodyPr/>
          <a:lstStyle>
            <a:lvl1pPr>
              <a:defRPr sz="2400" b="1">
                <a:solidFill>
                  <a:schemeClr val="tx1">
                    <a:lumMod val="75000"/>
                    <a:lumOff val="25000"/>
                  </a:schemeClr>
                </a:solidFill>
              </a:defRPr>
            </a:lvl1pPr>
          </a:lstStyle>
          <a:p>
            <a:r>
              <a:rPr lang="es-ES" dirty="0" smtClean="0"/>
              <a:t>Haga clic para modificar el estilo de título del patrón</a:t>
            </a:r>
            <a:endParaRPr lang="es-ES" dirty="0"/>
          </a:p>
        </p:txBody>
      </p:sp>
      <p:sp>
        <p:nvSpPr>
          <p:cNvPr id="9" name="8 Marcador de texto"/>
          <p:cNvSpPr>
            <a:spLocks noGrp="1"/>
          </p:cNvSpPr>
          <p:nvPr>
            <p:ph type="body" sz="quarter" idx="13"/>
          </p:nvPr>
        </p:nvSpPr>
        <p:spPr>
          <a:xfrm>
            <a:off x="2743200" y="5715000"/>
            <a:ext cx="3733800" cy="304800"/>
          </a:xfrm>
          <a:prstGeom prst="rect">
            <a:avLst/>
          </a:prstGeom>
        </p:spPr>
        <p:txBody>
          <a:bodyPr/>
          <a:lstStyle>
            <a:lvl1pPr>
              <a:defRPr sz="1050"/>
            </a:lvl1pPr>
            <a:lvl2pPr>
              <a:buNone/>
              <a:defRPr sz="900"/>
            </a:lvl2pPr>
            <a:lvl3pPr>
              <a:buNone/>
              <a:defRPr sz="825"/>
            </a:lvl3pPr>
            <a:lvl4pPr>
              <a:buNone/>
              <a:defRPr sz="788"/>
            </a:lvl4pPr>
            <a:lvl5pPr>
              <a:buNone/>
              <a:defRPr sz="788"/>
            </a:lvl5pPr>
          </a:lstStyle>
          <a:p>
            <a:pPr lvl="0"/>
            <a:r>
              <a:rPr lang="es-ES" dirty="0" smtClean="0"/>
              <a:t>Haga clic para modificar el estilo </a:t>
            </a:r>
          </a:p>
        </p:txBody>
      </p:sp>
      <p:sp>
        <p:nvSpPr>
          <p:cNvPr id="5" name="5 Marcador de número de diapositiva"/>
          <p:cNvSpPr>
            <a:spLocks noGrp="1"/>
          </p:cNvSpPr>
          <p:nvPr>
            <p:ph type="sldNum" sz="quarter" idx="14"/>
          </p:nvPr>
        </p:nvSpPr>
        <p:spPr>
          <a:xfrm>
            <a:off x="6781800" y="6492877"/>
            <a:ext cx="2133600" cy="365125"/>
          </a:xfrm>
          <a:prstGeom prst="rect">
            <a:avLst/>
          </a:prstGeom>
        </p:spPr>
        <p:txBody>
          <a:bodyPr/>
          <a:lstStyle>
            <a:lvl1pPr>
              <a:defRPr/>
            </a:lvl1pPr>
          </a:lstStyle>
          <a:p>
            <a:pPr>
              <a:defRPr/>
            </a:pPr>
            <a:fld id="{11019BCB-180A-4DFA-ABDE-60BCA87E5A0D}" type="slidenum">
              <a:rPr lang="es-ES"/>
              <a:pPr>
                <a:defRPr/>
              </a:pPr>
              <a:t>‹Nº›</a:t>
            </a:fld>
            <a:endParaRPr lang="es-ES" dirty="0"/>
          </a:p>
        </p:txBody>
      </p:sp>
    </p:spTree>
    <p:extLst>
      <p:ext uri="{BB962C8B-B14F-4D97-AF65-F5344CB8AC3E}">
        <p14:creationId xmlns:p14="http://schemas.microsoft.com/office/powerpoint/2010/main" val="3381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2" name="3 Imagen" descr="32127939.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140701" y="47625"/>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 Imagen" descr="placa con numeros.png"/>
          <p:cNvPicPr>
            <a:picLocks noChangeAspect="1"/>
          </p:cNvPicPr>
          <p:nvPr userDrawn="1"/>
        </p:nvPicPr>
        <p:blipFill>
          <a:blip r:embed="rId3" cstate="email">
            <a:lum bright="50000"/>
            <a:extLst>
              <a:ext uri="{28A0092B-C50C-407E-A947-70E740481C1C}">
                <a14:useLocalDpi xmlns:a14="http://schemas.microsoft.com/office/drawing/2010/main" val="0"/>
              </a:ext>
            </a:extLst>
          </a:blip>
          <a:srcRect/>
          <a:stretch>
            <a:fillRect/>
          </a:stretch>
        </p:blipFill>
        <p:spPr bwMode="auto">
          <a:xfrm>
            <a:off x="6048375" y="-161925"/>
            <a:ext cx="3132138"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48 Imagen" descr="escudo apoyo (alcaldia local de chapinero).png"/>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 y="2"/>
            <a:ext cx="11191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userDrawn="1"/>
        </p:nvSpPr>
        <p:spPr>
          <a:xfrm>
            <a:off x="3635897" y="1916832"/>
            <a:ext cx="1656184" cy="1080120"/>
          </a:xfrm>
          <a:prstGeom prst="rect">
            <a:avLst/>
          </a:prstGeom>
          <a:gradFill>
            <a:gsLst>
              <a:gs pos="53000">
                <a:srgbClr val="FFFFFF">
                  <a:alpha val="0"/>
                </a:srgbClr>
              </a:gs>
              <a:gs pos="0">
                <a:schemeClr val="bg1">
                  <a:alpha val="39000"/>
                </a:schemeClr>
              </a:gs>
            </a:gsLst>
            <a:path path="circle">
              <a:fillToRect l="50000" t="50000" r="50000" b="50000"/>
            </a:path>
          </a:gradFill>
          <a:ln>
            <a:noFill/>
          </a:ln>
          <a:effectLst>
            <a:reflection stA="69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spTree>
    <p:extLst>
      <p:ext uri="{BB962C8B-B14F-4D97-AF65-F5344CB8AC3E}">
        <p14:creationId xmlns:p14="http://schemas.microsoft.com/office/powerpoint/2010/main" val="6809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decel="100000" fill="remove" nodeType="afterEffect">
                                  <p:stCondLst>
                                    <p:cond delay="0"/>
                                  </p:stCondLst>
                                  <p:childTnLst>
                                    <p:animMotion origin="layout" path="M 0.20087 -0.02614 L 0.7441 -0.54013 " pathEditMode="relative" rAng="0" ptsTypes="AA">
                                      <p:cBhvr>
                                        <p:cTn id="6" dur="2000" fill="hold"/>
                                        <p:tgtEl>
                                          <p:spTgt spid="5"/>
                                        </p:tgtEl>
                                        <p:attrNameLst>
                                          <p:attrName>ppt_x</p:attrName>
                                          <p:attrName>ppt_y</p:attrName>
                                        </p:attrNameLst>
                                      </p:cBhvr>
                                      <p:rCtr x="271530000" y="-25700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4" name="7 Imagen" descr="slide 1.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685800" y="4114806"/>
            <a:ext cx="7772400" cy="1470025"/>
          </a:xfrm>
          <a:prstGeom prst="rect">
            <a:avLst/>
          </a:prstGeom>
        </p:spPr>
        <p:txBody>
          <a:bodyPr/>
          <a:lstStyle>
            <a:lvl1pPr>
              <a:defRPr sz="3200" b="1">
                <a:solidFill>
                  <a:schemeClr val="tx1">
                    <a:lumMod val="75000"/>
                    <a:lumOff val="25000"/>
                  </a:schemeClr>
                </a:solidFill>
              </a:defRPr>
            </a:lvl1pPr>
          </a:lstStyle>
          <a:p>
            <a:r>
              <a:rPr lang="es-ES" dirty="0" smtClean="0"/>
              <a:t>Haga clic para modificar el estilo de título del patrón</a:t>
            </a:r>
            <a:endParaRPr lang="es-ES" dirty="0"/>
          </a:p>
        </p:txBody>
      </p:sp>
      <p:sp>
        <p:nvSpPr>
          <p:cNvPr id="9" name="8 Marcador de texto"/>
          <p:cNvSpPr>
            <a:spLocks noGrp="1"/>
          </p:cNvSpPr>
          <p:nvPr>
            <p:ph type="body" sz="quarter" idx="13"/>
          </p:nvPr>
        </p:nvSpPr>
        <p:spPr>
          <a:xfrm>
            <a:off x="2743200" y="5715000"/>
            <a:ext cx="3733800" cy="304800"/>
          </a:xfrm>
          <a:prstGeom prst="rect">
            <a:avLst/>
          </a:prstGeom>
        </p:spPr>
        <p:txBody>
          <a:bodyPr/>
          <a:lstStyle>
            <a:lvl1pPr>
              <a:defRPr sz="1400"/>
            </a:lvl1pPr>
            <a:lvl2pPr>
              <a:buNone/>
              <a:defRPr sz="1200"/>
            </a:lvl2pPr>
            <a:lvl3pPr>
              <a:buNone/>
              <a:defRPr sz="1100"/>
            </a:lvl3pPr>
            <a:lvl4pPr>
              <a:buNone/>
              <a:defRPr sz="1050"/>
            </a:lvl4pPr>
            <a:lvl5pPr>
              <a:buNone/>
              <a:defRPr sz="1050"/>
            </a:lvl5pPr>
          </a:lstStyle>
          <a:p>
            <a:pPr lvl="0"/>
            <a:r>
              <a:rPr lang="es-ES" dirty="0" smtClean="0"/>
              <a:t>Haga clic para modificar el estilo </a:t>
            </a:r>
          </a:p>
        </p:txBody>
      </p:sp>
      <p:sp>
        <p:nvSpPr>
          <p:cNvPr id="5" name="5 Marcador de número de diapositiva"/>
          <p:cNvSpPr>
            <a:spLocks noGrp="1"/>
          </p:cNvSpPr>
          <p:nvPr>
            <p:ph type="sldNum" sz="quarter" idx="14"/>
          </p:nvPr>
        </p:nvSpPr>
        <p:spPr>
          <a:xfrm>
            <a:off x="6781800" y="6492877"/>
            <a:ext cx="2133600" cy="365125"/>
          </a:xfrm>
          <a:prstGeom prst="rect">
            <a:avLst/>
          </a:prstGeom>
        </p:spPr>
        <p:txBody>
          <a:bodyPr/>
          <a:lstStyle>
            <a:lvl1pPr>
              <a:defRPr/>
            </a:lvl1pPr>
          </a:lstStyle>
          <a:p>
            <a:pPr>
              <a:defRPr/>
            </a:pPr>
            <a:fld id="{A25A6246-25A6-4BD8-A258-46271A01B193}" type="slidenum">
              <a:rPr lang="es-ES"/>
              <a:pPr>
                <a:defRPr/>
              </a:pPr>
              <a:t>‹Nº›</a:t>
            </a:fld>
            <a:endParaRPr lang="es-ES" dirty="0"/>
          </a:p>
        </p:txBody>
      </p:sp>
    </p:spTree>
    <p:extLst>
      <p:ext uri="{BB962C8B-B14F-4D97-AF65-F5344CB8AC3E}">
        <p14:creationId xmlns:p14="http://schemas.microsoft.com/office/powerpoint/2010/main" val="56830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6934200" cy="792162"/>
          </a:xfrm>
          <a:prstGeom prst="rect">
            <a:avLst/>
          </a:prstGeom>
        </p:spPr>
        <p:txBody>
          <a:bodyPr/>
          <a:lstStyle/>
          <a:p>
            <a:r>
              <a:rPr lang="es-ES" smtClean="0"/>
              <a:t>Haga clic para modificar el estilo de título del patrón</a:t>
            </a:r>
            <a:endParaRPr lang="es-CO"/>
          </a:p>
        </p:txBody>
      </p:sp>
      <p:sp>
        <p:nvSpPr>
          <p:cNvPr id="3" name="2 Marcador de número de diapositiva"/>
          <p:cNvSpPr>
            <a:spLocks noGrp="1"/>
          </p:cNvSpPr>
          <p:nvPr>
            <p:ph type="sldNum" sz="quarter" idx="10"/>
          </p:nvPr>
        </p:nvSpPr>
        <p:spPr>
          <a:xfrm>
            <a:off x="6553200" y="6492877"/>
            <a:ext cx="2133600" cy="365125"/>
          </a:xfrm>
          <a:prstGeom prst="rect">
            <a:avLst/>
          </a:prstGeom>
        </p:spPr>
        <p:txBody>
          <a:bodyPr/>
          <a:lstStyle>
            <a:lvl1pPr>
              <a:defRPr/>
            </a:lvl1pPr>
          </a:lstStyle>
          <a:p>
            <a:pPr>
              <a:defRPr/>
            </a:pPr>
            <a:fld id="{43C55033-32EC-4BE2-B05C-817CFFF70B59}" type="slidenum">
              <a:rPr lang="es-ES"/>
              <a:pPr>
                <a:defRPr/>
              </a:pPr>
              <a:t>‹Nº›</a:t>
            </a:fld>
            <a:endParaRPr lang="es-ES" dirty="0"/>
          </a:p>
        </p:txBody>
      </p:sp>
    </p:spTree>
    <p:extLst>
      <p:ext uri="{BB962C8B-B14F-4D97-AF65-F5344CB8AC3E}">
        <p14:creationId xmlns:p14="http://schemas.microsoft.com/office/powerpoint/2010/main" val="27995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8 CuadroTexto"/>
          <p:cNvSpPr txBox="1">
            <a:spLocks noChangeArrowheads="1"/>
          </p:cNvSpPr>
          <p:nvPr userDrawn="1"/>
        </p:nvSpPr>
        <p:spPr bwMode="auto">
          <a:xfrm>
            <a:off x="7322312"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schemeClr val="tx1">
                    <a:lumMod val="50000"/>
                    <a:lumOff val="50000"/>
                  </a:schemeClr>
                </a:solidFill>
              </a:rPr>
              <a:t>REGION</a:t>
            </a:r>
            <a:r>
              <a:rPr lang="es-CO" sz="1200" b="1" baseline="0" dirty="0" smtClean="0">
                <a:solidFill>
                  <a:schemeClr val="tx1">
                    <a:lumMod val="50000"/>
                    <a:lumOff val="50000"/>
                  </a:schemeClr>
                </a:solidFill>
              </a:rPr>
              <a:t> </a:t>
            </a:r>
            <a:r>
              <a:rPr lang="es-CO" sz="1200" b="1" dirty="0" smtClean="0">
                <a:solidFill>
                  <a:schemeClr val="tx1">
                    <a:lumMod val="50000"/>
                    <a:lumOff val="50000"/>
                  </a:schemeClr>
                </a:solidFill>
              </a:rPr>
              <a:t>1-COMAN-001</a:t>
            </a:r>
          </a:p>
        </p:txBody>
      </p:sp>
    </p:spTree>
    <p:extLst>
      <p:ext uri="{BB962C8B-B14F-4D97-AF65-F5344CB8AC3E}">
        <p14:creationId xmlns:p14="http://schemas.microsoft.com/office/powerpoint/2010/main" val="1175216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1.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6 Imagen" descr="Franja Institucional.png"/>
          <p:cNvPicPr preferRelativeResize="0">
            <a:picLocks/>
          </p:cNvPicPr>
          <p:nvPr/>
        </p:nvPicPr>
        <p:blipFill>
          <a:blip r:embed="rId38" cstate="email">
            <a:extLst>
              <a:ext uri="{28A0092B-C50C-407E-A947-70E740481C1C}">
                <a14:useLocalDpi xmlns:a14="http://schemas.microsoft.com/office/drawing/2010/main" val="0"/>
              </a:ext>
            </a:extLst>
          </a:blip>
          <a:srcRect/>
          <a:stretch>
            <a:fillRect/>
          </a:stretch>
        </p:blipFill>
        <p:spPr bwMode="auto">
          <a:xfrm>
            <a:off x="0" y="6308727"/>
            <a:ext cx="9144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4 CuadroTexto"/>
          <p:cNvSpPr txBox="1">
            <a:spLocks noChangeArrowheads="1"/>
          </p:cNvSpPr>
          <p:nvPr/>
        </p:nvSpPr>
        <p:spPr bwMode="auto">
          <a:xfrm>
            <a:off x="0" y="6551615"/>
            <a:ext cx="1823769" cy="307777"/>
          </a:xfrm>
          <a:prstGeom prst="rect">
            <a:avLst/>
          </a:prstGeom>
          <a:noFill/>
          <a:ln w="9525">
            <a:noFill/>
            <a:miter lim="800000"/>
            <a:headEnd/>
            <a:tailEnd/>
          </a:ln>
        </p:spPr>
        <p:txBody>
          <a:bodyPr wrap="none">
            <a:spAutoFit/>
          </a:bodyPr>
          <a:lstStyle/>
          <a:p>
            <a:pPr>
              <a:defRPr/>
            </a:pPr>
            <a:r>
              <a:rPr lang="es-CO" sz="1400" b="1" dirty="0">
                <a:solidFill>
                  <a:srgbClr val="7F7F7F"/>
                </a:solidFill>
              </a:rPr>
              <a:t>www.policia.gov.co</a:t>
            </a:r>
          </a:p>
        </p:txBody>
      </p:sp>
      <p:sp>
        <p:nvSpPr>
          <p:cNvPr id="4" name="8 CuadroTexto"/>
          <p:cNvSpPr txBox="1">
            <a:spLocks noChangeArrowheads="1"/>
          </p:cNvSpPr>
          <p:nvPr userDrawn="1"/>
        </p:nvSpPr>
        <p:spPr bwMode="auto">
          <a:xfrm>
            <a:off x="7322312"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schemeClr val="tx1">
                    <a:lumMod val="50000"/>
                    <a:lumOff val="50000"/>
                  </a:schemeClr>
                </a:solidFill>
              </a:rPr>
              <a:t>REGION</a:t>
            </a:r>
            <a:r>
              <a:rPr lang="es-CO" sz="1200" b="1" baseline="0" dirty="0" smtClean="0">
                <a:solidFill>
                  <a:schemeClr val="tx1">
                    <a:lumMod val="50000"/>
                    <a:lumOff val="50000"/>
                  </a:schemeClr>
                </a:solidFill>
              </a:rPr>
              <a:t> </a:t>
            </a:r>
            <a:r>
              <a:rPr lang="es-CO" sz="1200" b="1" dirty="0" smtClean="0">
                <a:solidFill>
                  <a:schemeClr val="tx1">
                    <a:lumMod val="50000"/>
                    <a:lumOff val="50000"/>
                  </a:schemeClr>
                </a:solidFill>
              </a:rPr>
              <a:t>1-COMAN-001</a:t>
            </a:r>
          </a:p>
        </p:txBody>
      </p:sp>
    </p:spTree>
  </p:cSld>
  <p:clrMap bg1="lt1" tx1="dk1" bg2="lt2" tx2="dk2" accent1="accent1" accent2="accent2" accent3="accent3" accent4="accent4" accent5="accent5" accent6="accent6" hlink="hlink" folHlink="folHlink"/>
  <p:sldLayoutIdLst>
    <p:sldLayoutId id="2147484570" r:id="rId1"/>
    <p:sldLayoutId id="2147484571" r:id="rId2"/>
    <p:sldLayoutId id="2147484573" r:id="rId3"/>
    <p:sldLayoutId id="2147484574" r:id="rId4"/>
    <p:sldLayoutId id="2147484575" r:id="rId5"/>
    <p:sldLayoutId id="2147484576" r:id="rId6"/>
    <p:sldLayoutId id="2147484577" r:id="rId7"/>
    <p:sldLayoutId id="2147484578" r:id="rId8"/>
    <p:sldLayoutId id="2147484568" r:id="rId9"/>
    <p:sldLayoutId id="2147484580" r:id="rId10"/>
    <p:sldLayoutId id="2147484581" r:id="rId11"/>
    <p:sldLayoutId id="2147484582" r:id="rId12"/>
    <p:sldLayoutId id="2147484583" r:id="rId13"/>
    <p:sldLayoutId id="2147484584" r:id="rId14"/>
    <p:sldLayoutId id="2147484585" r:id="rId15"/>
    <p:sldLayoutId id="2147484594" r:id="rId16"/>
    <p:sldLayoutId id="2147484598" r:id="rId17"/>
    <p:sldLayoutId id="2147484600" r:id="rId18"/>
    <p:sldLayoutId id="2147484612" r:id="rId19"/>
    <p:sldLayoutId id="2147484613" r:id="rId20"/>
    <p:sldLayoutId id="2147484614" r:id="rId21"/>
    <p:sldLayoutId id="2147484615" r:id="rId22"/>
    <p:sldLayoutId id="2147484616" r:id="rId23"/>
    <p:sldLayoutId id="2147484617" r:id="rId24"/>
    <p:sldLayoutId id="2147484618" r:id="rId25"/>
    <p:sldLayoutId id="2147484619" r:id="rId26"/>
    <p:sldLayoutId id="2147484621" r:id="rId27"/>
    <p:sldLayoutId id="2147484622" r:id="rId28"/>
    <p:sldLayoutId id="2147484623" r:id="rId29"/>
    <p:sldLayoutId id="2147484624" r:id="rId30"/>
    <p:sldLayoutId id="2147484625" r:id="rId31"/>
    <p:sldLayoutId id="2147484821" r:id="rId32"/>
    <p:sldLayoutId id="2147484822" r:id="rId33"/>
    <p:sldLayoutId id="2147484823" r:id="rId34"/>
    <p:sldLayoutId id="2147484825" r:id="rId35"/>
    <p:sldLayoutId id="2147484826" r:id="rId36"/>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6 Imagen" descr="Franja Institucional.png"/>
          <p:cNvPicPr preferRelativeResize="0">
            <a:picLocks/>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0" y="6308727"/>
            <a:ext cx="9144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4 CuadroTexto"/>
          <p:cNvSpPr txBox="1">
            <a:spLocks noChangeArrowheads="1"/>
          </p:cNvSpPr>
          <p:nvPr/>
        </p:nvSpPr>
        <p:spPr bwMode="auto">
          <a:xfrm>
            <a:off x="0" y="6551615"/>
            <a:ext cx="1823769" cy="307777"/>
          </a:xfrm>
          <a:prstGeom prst="rect">
            <a:avLst/>
          </a:prstGeom>
          <a:noFill/>
          <a:ln w="9525">
            <a:noFill/>
            <a:miter lim="800000"/>
            <a:headEnd/>
            <a:tailEnd/>
          </a:ln>
        </p:spPr>
        <p:txBody>
          <a:bodyPr wrap="none">
            <a:spAutoFit/>
          </a:bodyPr>
          <a:lstStyle/>
          <a:p>
            <a:pPr>
              <a:defRPr/>
            </a:pPr>
            <a:r>
              <a:rPr lang="es-CO" sz="1400" b="1" dirty="0">
                <a:solidFill>
                  <a:srgbClr val="7F7F7F"/>
                </a:solidFill>
              </a:rPr>
              <a:t>www.policia.gov.co</a:t>
            </a:r>
          </a:p>
        </p:txBody>
      </p:sp>
      <p:sp>
        <p:nvSpPr>
          <p:cNvPr id="5" name="8 CuadroTexto"/>
          <p:cNvSpPr txBox="1">
            <a:spLocks noChangeArrowheads="1"/>
          </p:cNvSpPr>
          <p:nvPr userDrawn="1"/>
        </p:nvSpPr>
        <p:spPr bwMode="auto">
          <a:xfrm>
            <a:off x="7308851" y="6608765"/>
            <a:ext cx="1858201" cy="276999"/>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b="1" dirty="0" smtClean="0">
                <a:solidFill>
                  <a:prstClr val="black">
                    <a:lumMod val="50000"/>
                    <a:lumOff val="50000"/>
                  </a:prstClr>
                </a:solidFill>
              </a:rPr>
              <a:t>REGION 1-COMAN-001</a:t>
            </a:r>
          </a:p>
        </p:txBody>
      </p:sp>
    </p:spTree>
    <p:extLst>
      <p:ext uri="{BB962C8B-B14F-4D97-AF65-F5344CB8AC3E}">
        <p14:creationId xmlns:p14="http://schemas.microsoft.com/office/powerpoint/2010/main" val="2035478460"/>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6" r:id="rId9"/>
    <p:sldLayoutId id="2147484637" r:id="rId10"/>
    <p:sldLayoutId id="2147484638" r:id="rId11"/>
    <p:sldLayoutId id="2147484639" r:id="rId12"/>
    <p:sldLayoutId id="2147484640" r:id="rId13"/>
    <p:sldLayoutId id="2147484641" r:id="rId14"/>
    <p:sldLayoutId id="2147484642" r:id="rId15"/>
    <p:sldLayoutId id="2147484643" r:id="rId16"/>
    <p:sldLayoutId id="2147484644" r:id="rId17"/>
    <p:sldLayoutId id="2147484828" r:id="rId18"/>
    <p:sldLayoutId id="2147484829" r:id="rId19"/>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15.png"/><Relationship Id="rId4" Type="http://schemas.openxmlformats.org/officeDocument/2006/relationships/image" Target="../media/image4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5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15.png"/><Relationship Id="rId4" Type="http://schemas.openxmlformats.org/officeDocument/2006/relationships/image" Target="../media/image47.jpe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16.png"/><Relationship Id="rId1" Type="http://schemas.openxmlformats.org/officeDocument/2006/relationships/slideLayout" Target="../slideLayouts/slideLayout5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4.xml"/><Relationship Id="rId6" Type="http://schemas.openxmlformats.org/officeDocument/2006/relationships/image" Target="../media/image16.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Hoja_de_c_lculo_de_Microsoft_Excel_97-20031.xl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slideLayout" Target="../slideLayouts/slideLayout54.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59.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jpeg"/><Relationship Id="rId1" Type="http://schemas.openxmlformats.org/officeDocument/2006/relationships/slideLayout" Target="../slideLayouts/slideLayout5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15.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64.png"/><Relationship Id="rId11" Type="http://schemas.openxmlformats.org/officeDocument/2006/relationships/image" Target="../media/image14.png"/><Relationship Id="rId5" Type="http://schemas.openxmlformats.org/officeDocument/2006/relationships/image" Target="../media/image63.jpeg"/><Relationship Id="rId10" Type="http://schemas.openxmlformats.org/officeDocument/2006/relationships/image" Target="../media/image58.png"/><Relationship Id="rId4" Type="http://schemas.openxmlformats.org/officeDocument/2006/relationships/image" Target="../media/image62.jpe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9.jpeg"/><Relationship Id="rId7" Type="http://schemas.openxmlformats.org/officeDocument/2006/relationships/image" Target="../media/image14.png"/><Relationship Id="rId2" Type="http://schemas.openxmlformats.org/officeDocument/2006/relationships/image" Target="../media/image68.jpe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58.pn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2.jpeg"/><Relationship Id="rId7" Type="http://schemas.openxmlformats.org/officeDocument/2006/relationships/image" Target="../media/image16.png"/><Relationship Id="rId2" Type="http://schemas.openxmlformats.org/officeDocument/2006/relationships/image" Target="../media/image71.jpeg"/><Relationship Id="rId1" Type="http://schemas.openxmlformats.org/officeDocument/2006/relationships/slideLayout" Target="../slideLayouts/slideLayout52.xml"/><Relationship Id="rId6" Type="http://schemas.openxmlformats.org/officeDocument/2006/relationships/image" Target="../media/image58.pn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png"/><Relationship Id="rId1" Type="http://schemas.openxmlformats.org/officeDocument/2006/relationships/slideLayout" Target="../slideLayouts/slideLayout52.xml"/><Relationship Id="rId5" Type="http://schemas.openxmlformats.org/officeDocument/2006/relationships/image" Target="../media/image15.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5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80.png"/><Relationship Id="rId11" Type="http://schemas.openxmlformats.org/officeDocument/2006/relationships/image" Target="../media/image15.png"/><Relationship Id="rId5" Type="http://schemas.openxmlformats.org/officeDocument/2006/relationships/image" Target="../media/image79.png"/><Relationship Id="rId10" Type="http://schemas.openxmlformats.org/officeDocument/2006/relationships/image" Target="../media/image14.png"/><Relationship Id="rId4" Type="http://schemas.openxmlformats.org/officeDocument/2006/relationships/image" Target="../media/image78.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8.jpeg"/><Relationship Id="rId3" Type="http://schemas.openxmlformats.org/officeDocument/2006/relationships/image" Target="../media/image82.jpeg"/><Relationship Id="rId7" Type="http://schemas.openxmlformats.org/officeDocument/2006/relationships/image" Target="../media/image58.png"/><Relationship Id="rId12"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85.jpeg"/><Relationship Id="rId11" Type="http://schemas.openxmlformats.org/officeDocument/2006/relationships/image" Target="../media/image86.jpeg"/><Relationship Id="rId5" Type="http://schemas.openxmlformats.org/officeDocument/2006/relationships/image" Target="../media/image84.jpeg"/><Relationship Id="rId10" Type="http://schemas.openxmlformats.org/officeDocument/2006/relationships/image" Target="../media/image15.png"/><Relationship Id="rId4" Type="http://schemas.openxmlformats.org/officeDocument/2006/relationships/image" Target="../media/image83.png"/><Relationship Id="rId9" Type="http://schemas.openxmlformats.org/officeDocument/2006/relationships/image" Target="../media/image14.png"/><Relationship Id="rId14" Type="http://schemas.openxmlformats.org/officeDocument/2006/relationships/image" Target="../media/image89.jpe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6.png"/><Relationship Id="rId7" Type="http://schemas.openxmlformats.org/officeDocument/2006/relationships/image" Target="../media/image92.png"/><Relationship Id="rId2" Type="http://schemas.openxmlformats.org/officeDocument/2006/relationships/image" Target="../media/image58.png"/><Relationship Id="rId1" Type="http://schemas.openxmlformats.org/officeDocument/2006/relationships/slideLayout" Target="../slideLayouts/slideLayout5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jpeg"/><Relationship Id="rId3" Type="http://schemas.openxmlformats.org/officeDocument/2006/relationships/image" Target="../media/image16.png"/><Relationship Id="rId7" Type="http://schemas.openxmlformats.org/officeDocument/2006/relationships/image" Target="../media/image92.png"/><Relationship Id="rId12" Type="http://schemas.openxmlformats.org/officeDocument/2006/relationships/image" Target="../media/image96.jpeg"/><Relationship Id="rId2" Type="http://schemas.openxmlformats.org/officeDocument/2006/relationships/image" Target="../media/image58.png"/><Relationship Id="rId1" Type="http://schemas.openxmlformats.org/officeDocument/2006/relationships/slideLayout" Target="../slideLayouts/slideLayout52.xml"/><Relationship Id="rId6" Type="http://schemas.openxmlformats.org/officeDocument/2006/relationships/image" Target="../media/image91.png"/><Relationship Id="rId11" Type="http://schemas.openxmlformats.org/officeDocument/2006/relationships/image" Target="../media/image95.jpeg"/><Relationship Id="rId5" Type="http://schemas.openxmlformats.org/officeDocument/2006/relationships/image" Target="../media/image90.png"/><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98.jpeg"/><Relationship Id="rId1" Type="http://schemas.openxmlformats.org/officeDocument/2006/relationships/slideLayout" Target="../slideLayouts/slideLayout5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5.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52.xml"/><Relationship Id="rId6" Type="http://schemas.openxmlformats.org/officeDocument/2006/relationships/image" Target="../media/image14.pn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52.xml"/><Relationship Id="rId6" Type="http://schemas.openxmlformats.org/officeDocument/2006/relationships/image" Target="../media/image15.pn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23.JPG"/><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26.jpeg"/><Relationship Id="rId10" Type="http://schemas.openxmlformats.org/officeDocument/2006/relationships/image" Target="../media/image14.png"/><Relationship Id="rId4" Type="http://schemas.openxmlformats.org/officeDocument/2006/relationships/image" Target="../media/image25.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5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14.png"/><Relationship Id="rId4" Type="http://schemas.openxmlformats.org/officeDocument/2006/relationships/image" Target="../media/image31.jpe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6.jpeg"/><Relationship Id="rId7"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52.xml"/><Relationship Id="rId6" Type="http://schemas.openxmlformats.org/officeDocument/2006/relationships/image" Target="../media/image14.pn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 Rectángulo"/>
          <p:cNvSpPr/>
          <p:nvPr/>
        </p:nvSpPr>
        <p:spPr>
          <a:xfrm>
            <a:off x="9525" y="25605"/>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12" name="11 Rectángulo"/>
          <p:cNvSpPr/>
          <p:nvPr/>
        </p:nvSpPr>
        <p:spPr>
          <a:xfrm>
            <a:off x="104138" y="4030296"/>
            <a:ext cx="6628101" cy="1643074"/>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cxnSp>
        <p:nvCxnSpPr>
          <p:cNvPr id="11" name="10 Conector recto"/>
          <p:cNvCxnSpPr/>
          <p:nvPr/>
        </p:nvCxnSpPr>
        <p:spPr>
          <a:xfrm>
            <a:off x="3859103" y="3964272"/>
            <a:ext cx="5148263" cy="0"/>
          </a:xfrm>
          <a:prstGeom prst="line">
            <a:avLst/>
          </a:prstGeom>
          <a:ln w="57150" cap="rnd">
            <a:solidFill>
              <a:srgbClr val="0000CC"/>
            </a:solidFill>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28352" y="4141846"/>
            <a:ext cx="6487864" cy="1200329"/>
          </a:xfrm>
          <a:prstGeom prst="rect">
            <a:avLst/>
          </a:prstGeom>
        </p:spPr>
        <p:txBody>
          <a:bodyPr wrap="square" anchor="ctr" anchorCtr="0">
            <a:spAutoFit/>
          </a:bodyPr>
          <a:lstStyle/>
          <a:p>
            <a:pPr marL="0" lvl="1"/>
            <a:r>
              <a:rPr lang="es-CO" sz="2400" b="1" dirty="0" smtClean="0">
                <a:ln>
                  <a:solidFill>
                    <a:schemeClr val="bg1"/>
                  </a:solidFill>
                </a:ln>
                <a:solidFill>
                  <a:schemeClr val="bg1"/>
                </a:solidFill>
                <a:effectLst/>
                <a:latin typeface="Arial" panose="020B0604020202020204" pitchFamily="34" charset="0"/>
                <a:ea typeface="Verdana" pitchFamily="34" charset="0"/>
                <a:cs typeface="Arial" panose="020B0604020202020204" pitchFamily="34" charset="0"/>
              </a:rPr>
              <a:t>DEPARTAMENTO DE </a:t>
            </a:r>
            <a:r>
              <a:rPr lang="es-CO" sz="2400" b="1" dirty="0" smtClean="0">
                <a:ln>
                  <a:solidFill>
                    <a:schemeClr val="bg1"/>
                  </a:solidFill>
                </a:ln>
                <a:solidFill>
                  <a:schemeClr val="bg1"/>
                </a:solidFill>
                <a:latin typeface="Arial" panose="020B0604020202020204" pitchFamily="34" charset="0"/>
                <a:ea typeface="Verdana" pitchFamily="34" charset="0"/>
                <a:cs typeface="Arial" panose="020B0604020202020204" pitchFamily="34" charset="0"/>
              </a:rPr>
              <a:t>POLICÍA</a:t>
            </a:r>
            <a:r>
              <a:rPr lang="es-CO" sz="2400" b="1" dirty="0" smtClean="0">
                <a:ln>
                  <a:solidFill>
                    <a:schemeClr val="bg1"/>
                  </a:solidFill>
                </a:ln>
                <a:solidFill>
                  <a:schemeClr val="bg1"/>
                </a:solidFill>
                <a:effectLst/>
                <a:latin typeface="Arial" panose="020B0604020202020204" pitchFamily="34" charset="0"/>
                <a:ea typeface="Verdana" pitchFamily="34" charset="0"/>
                <a:cs typeface="Arial" panose="020B0604020202020204" pitchFamily="34" charset="0"/>
              </a:rPr>
              <a:t> SAN ANDRÉS, PROVIDENCIA Y SANTA CATALINA</a:t>
            </a:r>
            <a:endParaRPr lang="es-CO" sz="2400" b="1" dirty="0">
              <a:ln>
                <a:solidFill>
                  <a:schemeClr val="bg1"/>
                </a:solidFill>
              </a:ln>
              <a:solidFill>
                <a:schemeClr val="bg1"/>
              </a:solidFill>
              <a:effectLst/>
              <a:latin typeface="Arial" panose="020B0604020202020204" pitchFamily="34" charset="0"/>
              <a:ea typeface="Verdana" pitchFamily="34" charset="0"/>
              <a:cs typeface="Arial" panose="020B0604020202020204" pitchFamily="34" charset="0"/>
            </a:endParaRPr>
          </a:p>
        </p:txBody>
      </p:sp>
      <p:sp>
        <p:nvSpPr>
          <p:cNvPr id="9" name="3 Título"/>
          <p:cNvSpPr txBox="1">
            <a:spLocks/>
          </p:cNvSpPr>
          <p:nvPr/>
        </p:nvSpPr>
        <p:spPr bwMode="auto">
          <a:xfrm>
            <a:off x="-104179" y="5704317"/>
            <a:ext cx="6408738" cy="361578"/>
          </a:xfrm>
          <a:prstGeom prst="rect">
            <a:avLst/>
          </a:prstGeom>
          <a:noFill/>
          <a:ln w="9525">
            <a:noFill/>
            <a:miter lim="800000"/>
            <a:headEnd/>
            <a:tailEnd/>
          </a:ln>
        </p:spPr>
        <p:txBody>
          <a:bodyPr lIns="91437" tIns="45719" rIns="91437" bIns="45719" anchor="ctr"/>
          <a:lstStyle/>
          <a:p>
            <a:pPr algn="r" eaLnBrk="0" hangingPunct="0"/>
            <a:r>
              <a:rPr lang="es-CO" sz="1400" b="1" dirty="0">
                <a:solidFill>
                  <a:srgbClr val="000000"/>
                </a:solidFill>
                <a:latin typeface="Arial" panose="020B0604020202020204" pitchFamily="34" charset="0"/>
                <a:cs typeface="Arial" panose="020B0604020202020204" pitchFamily="34" charset="0"/>
              </a:rPr>
              <a:t>San Andrés </a:t>
            </a:r>
            <a:r>
              <a:rPr lang="es-CO" sz="1400" b="1" dirty="0" smtClean="0">
                <a:solidFill>
                  <a:srgbClr val="000000"/>
                </a:solidFill>
                <a:latin typeface="Arial" panose="020B0604020202020204" pitchFamily="34" charset="0"/>
                <a:cs typeface="Arial" panose="020B0604020202020204" pitchFamily="34" charset="0"/>
              </a:rPr>
              <a:t>Isla, Diciembre de </a:t>
            </a:r>
            <a:r>
              <a:rPr lang="es-CO" sz="1400" b="1" dirty="0">
                <a:solidFill>
                  <a:srgbClr val="000000"/>
                </a:solidFill>
                <a:latin typeface="Arial" panose="020B0604020202020204" pitchFamily="34" charset="0"/>
                <a:cs typeface="Arial" panose="020B0604020202020204" pitchFamily="34" charset="0"/>
              </a:rPr>
              <a:t>2014</a:t>
            </a:r>
            <a:endParaRPr lang="es-CO" sz="2000" b="1" dirty="0">
              <a:solidFill>
                <a:srgbClr val="000000"/>
              </a:solidFill>
              <a:latin typeface="Arial" panose="020B0604020202020204" pitchFamily="34" charset="0"/>
              <a:cs typeface="Arial" panose="020B0604020202020204" pitchFamily="34" charset="0"/>
            </a:endParaRPr>
          </a:p>
        </p:txBody>
      </p:sp>
      <p:sp>
        <p:nvSpPr>
          <p:cNvPr id="10" name="3 Título"/>
          <p:cNvSpPr txBox="1">
            <a:spLocks/>
          </p:cNvSpPr>
          <p:nvPr/>
        </p:nvSpPr>
        <p:spPr bwMode="auto">
          <a:xfrm>
            <a:off x="2632201" y="3150604"/>
            <a:ext cx="6408738" cy="830188"/>
          </a:xfrm>
          <a:prstGeom prst="rect">
            <a:avLst/>
          </a:prstGeom>
          <a:noFill/>
          <a:ln w="9525">
            <a:noFill/>
            <a:miter lim="800000"/>
            <a:headEnd/>
            <a:tailEnd/>
          </a:ln>
        </p:spPr>
        <p:txBody>
          <a:bodyPr lIns="91437" tIns="45719" rIns="91437" bIns="45719" anchor="ctr"/>
          <a:lstStyle/>
          <a:p>
            <a:pPr algn="r" eaLnBrk="0" hangingPunct="0"/>
            <a:r>
              <a:rPr lang="es-CO" b="1" dirty="0" smtClean="0">
                <a:solidFill>
                  <a:srgbClr val="000000"/>
                </a:solidFill>
                <a:latin typeface="Arial" panose="020B0604020202020204" pitchFamily="34" charset="0"/>
                <a:cs typeface="Arial" panose="020B0604020202020204" pitchFamily="34" charset="0"/>
              </a:rPr>
              <a:t>Coronel LUIS CARLOS HERNÁNDEZ ALDANA   </a:t>
            </a:r>
            <a:endParaRPr lang="es-CO" b="1" dirty="0">
              <a:solidFill>
                <a:srgbClr val="000000"/>
              </a:solidFill>
              <a:latin typeface="Arial" panose="020B0604020202020204" pitchFamily="34" charset="0"/>
              <a:cs typeface="Arial" panose="020B0604020202020204" pitchFamily="34" charset="0"/>
            </a:endParaRPr>
          </a:p>
          <a:p>
            <a:pPr algn="r" eaLnBrk="0" hangingPunct="0"/>
            <a:r>
              <a:rPr lang="es-CO" b="1" dirty="0">
                <a:solidFill>
                  <a:srgbClr val="000000"/>
                </a:solidFill>
                <a:latin typeface="Arial" panose="020B0604020202020204" pitchFamily="34" charset="0"/>
                <a:cs typeface="Arial" panose="020B0604020202020204" pitchFamily="34" charset="0"/>
              </a:rPr>
              <a:t>Comandante </a:t>
            </a:r>
            <a:r>
              <a:rPr lang="es-CO" b="1" dirty="0" smtClean="0">
                <a:solidFill>
                  <a:srgbClr val="000000"/>
                </a:solidFill>
                <a:latin typeface="Arial" panose="020B0604020202020204" pitchFamily="34" charset="0"/>
                <a:cs typeface="Arial" panose="020B0604020202020204" pitchFamily="34" charset="0"/>
              </a:rPr>
              <a:t>Departamento </a:t>
            </a:r>
            <a:endParaRPr lang="es-CO" b="1" dirty="0">
              <a:solidFill>
                <a:srgbClr val="000000"/>
              </a:solidFill>
              <a:latin typeface="Arial" panose="020B0604020202020204" pitchFamily="34" charset="0"/>
              <a:cs typeface="Arial" panose="020B0604020202020204" pitchFamily="34" charset="0"/>
            </a:endParaRPr>
          </a:p>
        </p:txBody>
      </p:sp>
      <p:sp>
        <p:nvSpPr>
          <p:cNvPr id="4" name="Rectángulo 3"/>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10 Imagen"/>
          <p:cNvPicPr>
            <a:picLocks noChangeAspect="1"/>
          </p:cNvPicPr>
          <p:nvPr/>
        </p:nvPicPr>
        <p:blipFill>
          <a:blip r:embed="rId3" cstate="email"/>
          <a:srcRect/>
          <a:stretch>
            <a:fillRect/>
          </a:stretch>
        </p:blipFill>
        <p:spPr bwMode="auto">
          <a:xfrm>
            <a:off x="283797" y="146091"/>
            <a:ext cx="3064067" cy="306540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678" y="218843"/>
            <a:ext cx="2592289" cy="2859009"/>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9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1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ppt_x</p:attrName>
                                        </p:attrNameLst>
                                      </p:cBhvr>
                                      <p:tavLst>
                                        <p:tav tm="0">
                                          <p:val>
                                            <p:strVal val="#ppt_x-.2"/>
                                          </p:val>
                                        </p:tav>
                                        <p:tav tm="100000">
                                          <p:val>
                                            <p:strVal val="#ppt_x"/>
                                          </p:val>
                                        </p:tav>
                                      </p:tavLst>
                                    </p:anim>
                                    <p:anim calcmode="lin" valueType="num">
                                      <p:cBhvr>
                                        <p:cTn id="1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900" fill="hold"/>
                                        <p:tgtEl>
                                          <p:spTgt spid="13"/>
                                        </p:tgtEl>
                                        <p:attrNameLst>
                                          <p:attrName>ppt_x</p:attrName>
                                        </p:attrNameLst>
                                      </p:cBhvr>
                                      <p:tavLst>
                                        <p:tav tm="0">
                                          <p:val>
                                            <p:strVal val="0-#ppt_w/2"/>
                                          </p:val>
                                        </p:tav>
                                        <p:tav tm="100000">
                                          <p:val>
                                            <p:strVal val="#ppt_x"/>
                                          </p:val>
                                        </p:tav>
                                      </p:tavLst>
                                    </p:anim>
                                    <p:anim calcmode="lin" valueType="num">
                                      <p:cBhvr additive="base">
                                        <p:cTn id="25" dur="9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 Rectángulo"/>
          <p:cNvSpPr/>
          <p:nvPr/>
        </p:nvSpPr>
        <p:spPr>
          <a:xfrm>
            <a:off x="13814" y="0"/>
            <a:ext cx="9134475" cy="6309320"/>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21" name="Rectángulo 4"/>
          <p:cNvSpPr>
            <a:spLocks noChangeArrowheads="1"/>
          </p:cNvSpPr>
          <p:nvPr/>
        </p:nvSpPr>
        <p:spPr bwMode="auto">
          <a:xfrm>
            <a:off x="-173370" y="3064070"/>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solidFill>
                  <a:prstClr val="black"/>
                </a:solidFill>
                <a:cs typeface="Times New Roman" panose="02020603050405020304" pitchFamily="18" charset="0"/>
              </a:rPr>
              <a:t>TURISMO ECOLÓGICO</a:t>
            </a:r>
            <a:endParaRPr lang="es-CO" altLang="es-CO" sz="1400" b="1" dirty="0">
              <a:solidFill>
                <a:prstClr val="black"/>
              </a:solidFill>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331145" y="1358203"/>
            <a:ext cx="1842707" cy="1574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3"/>
          <a:stretch>
            <a:fillRect/>
          </a:stretch>
        </p:blipFill>
        <p:spPr>
          <a:xfrm>
            <a:off x="3070921" y="1356269"/>
            <a:ext cx="1842707" cy="1576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ángulo 4"/>
          <p:cNvSpPr>
            <a:spLocks noChangeArrowheads="1"/>
          </p:cNvSpPr>
          <p:nvPr/>
        </p:nvSpPr>
        <p:spPr bwMode="auto">
          <a:xfrm>
            <a:off x="2566407" y="3073391"/>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solidFill>
                  <a:prstClr val="black"/>
                </a:solidFill>
                <a:cs typeface="Times New Roman" panose="02020603050405020304" pitchFamily="18" charset="0"/>
              </a:rPr>
              <a:t>TURISMO RELIGIOSO</a:t>
            </a:r>
            <a:endParaRPr lang="es-CO" altLang="es-CO" sz="1400" b="1" dirty="0">
              <a:solidFill>
                <a:prstClr val="black"/>
              </a:solidFill>
              <a:cs typeface="Times New Roman" panose="02020603050405020304" pitchFamily="18" charset="0"/>
            </a:endParaRPr>
          </a:p>
        </p:txBody>
      </p:sp>
      <p:pic>
        <p:nvPicPr>
          <p:cNvPr id="10" name="Imagen 9"/>
          <p:cNvPicPr>
            <a:picLocks noChangeAspect="1"/>
          </p:cNvPicPr>
          <p:nvPr/>
        </p:nvPicPr>
        <p:blipFill>
          <a:blip r:embed="rId4"/>
          <a:stretch>
            <a:fillRect/>
          </a:stretch>
        </p:blipFill>
        <p:spPr>
          <a:xfrm>
            <a:off x="5873366" y="1356269"/>
            <a:ext cx="1848728" cy="1576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Rectángulo 4"/>
          <p:cNvSpPr>
            <a:spLocks noChangeArrowheads="1"/>
          </p:cNvSpPr>
          <p:nvPr/>
        </p:nvSpPr>
        <p:spPr bwMode="auto">
          <a:xfrm>
            <a:off x="5387586" y="3063067"/>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solidFill>
                  <a:prstClr val="black"/>
                </a:solidFill>
                <a:cs typeface="Times New Roman" panose="02020603050405020304" pitchFamily="18" charset="0"/>
              </a:rPr>
              <a:t>CAMPAÑA QUIERO MI ISLA </a:t>
            </a:r>
            <a:endParaRPr lang="es-CO" altLang="es-CO" sz="1400" b="1" dirty="0">
              <a:solidFill>
                <a:prstClr val="black"/>
              </a:solidFill>
              <a:cs typeface="Times New Roman" panose="02020603050405020304" pitchFamily="18" charset="0"/>
            </a:endParaRPr>
          </a:p>
        </p:txBody>
      </p:sp>
      <p:pic>
        <p:nvPicPr>
          <p:cNvPr id="11" name="Imagen 10"/>
          <p:cNvPicPr>
            <a:picLocks noChangeAspect="1"/>
          </p:cNvPicPr>
          <p:nvPr/>
        </p:nvPicPr>
        <p:blipFill>
          <a:blip r:embed="rId5"/>
          <a:stretch>
            <a:fillRect/>
          </a:stretch>
        </p:blipFill>
        <p:spPr>
          <a:xfrm>
            <a:off x="331145" y="3812607"/>
            <a:ext cx="1842707" cy="1576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Rectángulo 4"/>
          <p:cNvSpPr>
            <a:spLocks noChangeArrowheads="1"/>
          </p:cNvSpPr>
          <p:nvPr/>
        </p:nvSpPr>
        <p:spPr bwMode="auto">
          <a:xfrm>
            <a:off x="-300589" y="5444113"/>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solidFill>
                  <a:prstClr val="black"/>
                </a:solidFill>
                <a:cs typeface="Times New Roman" panose="02020603050405020304" pitchFamily="18" charset="0"/>
              </a:rPr>
              <a:t>PATRIMONIO CULTURAL </a:t>
            </a:r>
            <a:endParaRPr lang="es-CO" altLang="es-CO" sz="1400" b="1" dirty="0">
              <a:solidFill>
                <a:prstClr val="black"/>
              </a:solidFill>
              <a:cs typeface="Times New Roman" panose="02020603050405020304" pitchFamily="18" charset="0"/>
            </a:endParaRPr>
          </a:p>
        </p:txBody>
      </p:sp>
      <p:pic>
        <p:nvPicPr>
          <p:cNvPr id="12" name="Imagen 11"/>
          <p:cNvPicPr>
            <a:picLocks noChangeAspect="1"/>
          </p:cNvPicPr>
          <p:nvPr/>
        </p:nvPicPr>
        <p:blipFill>
          <a:blip r:embed="rId6"/>
          <a:stretch>
            <a:fillRect/>
          </a:stretch>
        </p:blipFill>
        <p:spPr>
          <a:xfrm>
            <a:off x="3079505" y="3773501"/>
            <a:ext cx="1842707" cy="1580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ectángulo 4"/>
          <p:cNvSpPr>
            <a:spLocks noChangeArrowheads="1"/>
          </p:cNvSpPr>
          <p:nvPr/>
        </p:nvSpPr>
        <p:spPr bwMode="auto">
          <a:xfrm>
            <a:off x="2569903" y="5429089"/>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solidFill>
                  <a:prstClr val="black"/>
                </a:solidFill>
                <a:cs typeface="Times New Roman" panose="02020603050405020304" pitchFamily="18" charset="0"/>
              </a:rPr>
              <a:t>TURISMO SANO SIN DROGAS</a:t>
            </a:r>
            <a:endParaRPr lang="es-CO" altLang="es-CO" sz="1400" b="1" dirty="0">
              <a:solidFill>
                <a:prstClr val="black"/>
              </a:solidFill>
              <a:cs typeface="Times New Roman" panose="02020603050405020304" pitchFamily="18" charset="0"/>
            </a:endParaRPr>
          </a:p>
        </p:txBody>
      </p:sp>
      <p:pic>
        <p:nvPicPr>
          <p:cNvPr id="14" name="Imagen 13"/>
          <p:cNvPicPr>
            <a:picLocks noChangeAspect="1"/>
          </p:cNvPicPr>
          <p:nvPr/>
        </p:nvPicPr>
        <p:blipFill>
          <a:blip r:embed="rId7"/>
          <a:stretch>
            <a:fillRect/>
          </a:stretch>
        </p:blipFill>
        <p:spPr>
          <a:xfrm>
            <a:off x="5873369" y="3803996"/>
            <a:ext cx="1837293" cy="1578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Rectángulo 4"/>
          <p:cNvSpPr>
            <a:spLocks noChangeArrowheads="1"/>
          </p:cNvSpPr>
          <p:nvPr/>
        </p:nvSpPr>
        <p:spPr bwMode="auto">
          <a:xfrm>
            <a:off x="5423230" y="5439413"/>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solidFill>
                  <a:prstClr val="black"/>
                </a:solidFill>
                <a:cs typeface="Times New Roman" panose="02020603050405020304" pitchFamily="18" charset="0"/>
              </a:rPr>
              <a:t>ATRACTIVOS TURÍSTICOS </a:t>
            </a:r>
            <a:endParaRPr lang="es-CO" altLang="es-CO" sz="1400" b="1" dirty="0">
              <a:solidFill>
                <a:prstClr val="black"/>
              </a:solidFill>
              <a:cs typeface="Times New Roman" panose="02020603050405020304" pitchFamily="18" charset="0"/>
            </a:endParaRPr>
          </a:p>
        </p:txBody>
      </p:sp>
      <p:sp>
        <p:nvSpPr>
          <p:cNvPr id="17" name="Rectángulo 16"/>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9" name="10 Imagen"/>
          <p:cNvPicPr>
            <a:picLocks noChangeAspect="1"/>
          </p:cNvPicPr>
          <p:nvPr/>
        </p:nvPicPr>
        <p:blipFill>
          <a:blip r:embed="rId8" cstate="email"/>
          <a:srcRect/>
          <a:stretch>
            <a:fillRect/>
          </a:stretch>
        </p:blipFill>
        <p:spPr bwMode="auto">
          <a:xfrm>
            <a:off x="7774336" y="77103"/>
            <a:ext cx="1305463" cy="992558"/>
          </a:xfrm>
          <a:prstGeom prst="rect">
            <a:avLst/>
          </a:prstGeom>
        </p:spPr>
      </p:pic>
      <p:sp>
        <p:nvSpPr>
          <p:cNvPr id="20" name="3 CuadroTexto"/>
          <p:cNvSpPr txBox="1"/>
          <p:nvPr/>
        </p:nvSpPr>
        <p:spPr>
          <a:xfrm>
            <a:off x="971600" y="-18243"/>
            <a:ext cx="6696024" cy="108790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ES" sz="2400" dirty="0" smtClean="0">
                <a:latin typeface="Arial" panose="020B0604020202020204" pitchFamily="34" charset="0"/>
                <a:cs typeface="Arial" panose="020B0604020202020204" pitchFamily="34" charset="0"/>
              </a:rPr>
              <a:t>PREVENCIÓN Y EDUCACIÓN CIUDADANA </a:t>
            </a:r>
            <a:endParaRPr lang="es-ES" sz="2400" dirty="0">
              <a:latin typeface="Arial" panose="020B0604020202020204" pitchFamily="34" charset="0"/>
              <a:cs typeface="Arial" panose="020B0604020202020204" pitchFamily="34" charset="0"/>
            </a:endParaRPr>
          </a:p>
        </p:txBody>
      </p:sp>
      <p:pic>
        <p:nvPicPr>
          <p:cNvPr id="23" name="Imagen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216" y="5542427"/>
            <a:ext cx="5256583" cy="789668"/>
          </a:xfrm>
          <a:prstGeom prst="rect">
            <a:avLst/>
          </a:prstGeom>
        </p:spPr>
      </p:pic>
      <p:pic>
        <p:nvPicPr>
          <p:cNvPr id="24" name="Imagen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67"/>
            <a:ext cx="1115616" cy="1076127"/>
          </a:xfrm>
          <a:prstGeom prst="rect">
            <a:avLst/>
          </a:prstGeom>
        </p:spPr>
      </p:pic>
    </p:spTree>
    <p:extLst>
      <p:ext uri="{BB962C8B-B14F-4D97-AF65-F5344CB8AC3E}">
        <p14:creationId xmlns:p14="http://schemas.microsoft.com/office/powerpoint/2010/main" val="26011800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9526" y="0"/>
            <a:ext cx="9134475" cy="6309320"/>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9930" y="3810531"/>
            <a:ext cx="1981069" cy="1638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95" y="3854200"/>
            <a:ext cx="1984310" cy="1634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descr="F:\fotos\Encuentro Comunitario\SAM_1465.JPG"/>
          <p:cNvPicPr/>
          <p:nvPr/>
        </p:nvPicPr>
        <p:blipFill>
          <a:blip r:embed="rId4" cstate="print"/>
          <a:srcRect/>
          <a:stretch>
            <a:fillRect/>
          </a:stretch>
        </p:blipFill>
        <p:spPr bwMode="auto">
          <a:xfrm>
            <a:off x="2936065" y="3858375"/>
            <a:ext cx="1964168" cy="1627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986" y="1556792"/>
            <a:ext cx="1984361" cy="1638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0" descr="IMG-20130412-037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195" y="1554382"/>
            <a:ext cx="1976937" cy="1632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21" name="Imagen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9930" y="1577536"/>
            <a:ext cx="1987694" cy="1625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ángulo 11"/>
          <p:cNvSpPr>
            <a:spLocks noChangeArrowheads="1"/>
          </p:cNvSpPr>
          <p:nvPr/>
        </p:nvSpPr>
        <p:spPr bwMode="auto">
          <a:xfrm>
            <a:off x="6388997" y="3288682"/>
            <a:ext cx="1379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CO" altLang="es-CO" sz="1400" b="1" dirty="0" smtClean="0">
                <a:cs typeface="Times New Roman" panose="02020603050405020304" pitchFamily="18" charset="0"/>
              </a:rPr>
              <a:t>BARRIO EL CLIFF</a:t>
            </a:r>
            <a:endParaRPr lang="es-CO" altLang="es-CO" sz="1400" b="1" dirty="0">
              <a:cs typeface="Times New Roman" panose="02020603050405020304" pitchFamily="18" charset="0"/>
            </a:endParaRPr>
          </a:p>
        </p:txBody>
      </p:sp>
      <p:sp>
        <p:nvSpPr>
          <p:cNvPr id="23" name="Rectángulo 11"/>
          <p:cNvSpPr>
            <a:spLocks noChangeArrowheads="1"/>
          </p:cNvSpPr>
          <p:nvPr/>
        </p:nvSpPr>
        <p:spPr bwMode="auto">
          <a:xfrm>
            <a:off x="2778498" y="5602131"/>
            <a:ext cx="2666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cs typeface="Times New Roman" panose="02020603050405020304" pitchFamily="18" charset="0"/>
              </a:rPr>
              <a:t>NOCHE DE CINE EN LOS BARRIOS</a:t>
            </a:r>
            <a:endParaRPr lang="es-CO" altLang="es-CO" sz="1400" b="1" dirty="0">
              <a:cs typeface="Times New Roman" panose="02020603050405020304" pitchFamily="18" charset="0"/>
            </a:endParaRPr>
          </a:p>
        </p:txBody>
      </p:sp>
      <p:sp>
        <p:nvSpPr>
          <p:cNvPr id="24" name="Rectángulo 11"/>
          <p:cNvSpPr>
            <a:spLocks noChangeArrowheads="1"/>
          </p:cNvSpPr>
          <p:nvPr/>
        </p:nvSpPr>
        <p:spPr bwMode="auto">
          <a:xfrm>
            <a:off x="-206986" y="5566469"/>
            <a:ext cx="2666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cs typeface="Times New Roman" panose="02020603050405020304" pitchFamily="18" charset="0"/>
              </a:rPr>
              <a:t>ACTIVIDAD GRUPO CARABINEROS</a:t>
            </a:r>
            <a:endParaRPr lang="es-CO" altLang="es-CO" sz="1400" b="1" dirty="0">
              <a:cs typeface="Times New Roman" panose="02020603050405020304" pitchFamily="18" charset="0"/>
            </a:endParaRPr>
          </a:p>
        </p:txBody>
      </p:sp>
      <p:sp>
        <p:nvSpPr>
          <p:cNvPr id="25" name="Rectángulo 11"/>
          <p:cNvSpPr>
            <a:spLocks noChangeArrowheads="1"/>
          </p:cNvSpPr>
          <p:nvPr/>
        </p:nvSpPr>
        <p:spPr bwMode="auto">
          <a:xfrm>
            <a:off x="2936065" y="3281410"/>
            <a:ext cx="23511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CO" altLang="es-CO" sz="1400" b="1" dirty="0" smtClean="0">
                <a:cs typeface="Times New Roman" panose="02020603050405020304" pitchFamily="18" charset="0"/>
              </a:rPr>
              <a:t>ACTIVIDAD ACERCAMIENTO  </a:t>
            </a:r>
            <a:endParaRPr lang="es-CO" altLang="es-CO" sz="1400" b="1" dirty="0">
              <a:cs typeface="Times New Roman" panose="02020603050405020304" pitchFamily="18" charset="0"/>
            </a:endParaRPr>
          </a:p>
        </p:txBody>
      </p:sp>
      <p:sp>
        <p:nvSpPr>
          <p:cNvPr id="26" name="Rectángulo 11"/>
          <p:cNvSpPr>
            <a:spLocks noChangeArrowheads="1"/>
          </p:cNvSpPr>
          <p:nvPr/>
        </p:nvSpPr>
        <p:spPr bwMode="auto">
          <a:xfrm>
            <a:off x="363768" y="3262658"/>
            <a:ext cx="20979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CO" altLang="es-CO" sz="1400" b="1" dirty="0" smtClean="0">
                <a:cs typeface="Times New Roman" panose="02020603050405020304" pitchFamily="18" charset="0"/>
              </a:rPr>
              <a:t>ORIENTACIÓN AL TURISTA</a:t>
            </a:r>
            <a:endParaRPr lang="es-CO" altLang="es-CO" sz="1400" b="1" dirty="0">
              <a:cs typeface="Times New Roman" panose="02020603050405020304" pitchFamily="18" charset="0"/>
            </a:endParaRPr>
          </a:p>
        </p:txBody>
      </p:sp>
      <p:sp>
        <p:nvSpPr>
          <p:cNvPr id="27" name="Rectángulo 11"/>
          <p:cNvSpPr>
            <a:spLocks noChangeArrowheads="1"/>
          </p:cNvSpPr>
          <p:nvPr/>
        </p:nvSpPr>
        <p:spPr bwMode="auto">
          <a:xfrm>
            <a:off x="6012980" y="5528424"/>
            <a:ext cx="1379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CO" altLang="es-CO" sz="1400" b="1" dirty="0" smtClean="0">
                <a:cs typeface="Times New Roman" panose="02020603050405020304" pitchFamily="18" charset="0"/>
              </a:rPr>
              <a:t>SECTOR RURAL</a:t>
            </a:r>
            <a:endParaRPr lang="es-CO" altLang="es-CO" sz="1400" b="1" dirty="0">
              <a:cs typeface="Times New Roman" panose="02020603050405020304" pitchFamily="18" charset="0"/>
            </a:endParaRPr>
          </a:p>
        </p:txBody>
      </p:sp>
      <p:sp>
        <p:nvSpPr>
          <p:cNvPr id="20" name="Rectángulo 19"/>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8" name="10 Imagen"/>
          <p:cNvPicPr>
            <a:picLocks noChangeAspect="1"/>
          </p:cNvPicPr>
          <p:nvPr/>
        </p:nvPicPr>
        <p:blipFill>
          <a:blip r:embed="rId8" cstate="email"/>
          <a:srcRect/>
          <a:stretch>
            <a:fillRect/>
          </a:stretch>
        </p:blipFill>
        <p:spPr bwMode="auto">
          <a:xfrm>
            <a:off x="7774336" y="77103"/>
            <a:ext cx="1305463" cy="992558"/>
          </a:xfrm>
          <a:prstGeom prst="rect">
            <a:avLst/>
          </a:prstGeom>
        </p:spPr>
      </p:pic>
      <p:sp>
        <p:nvSpPr>
          <p:cNvPr id="29" name="3 CuadroTexto"/>
          <p:cNvSpPr txBox="1"/>
          <p:nvPr/>
        </p:nvSpPr>
        <p:spPr>
          <a:xfrm>
            <a:off x="1115616" y="-18243"/>
            <a:ext cx="6552008" cy="108790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ES" sz="2400" dirty="0" smtClean="0">
                <a:latin typeface="Arial" panose="020B0604020202020204" pitchFamily="34" charset="0"/>
                <a:cs typeface="Arial" panose="020B0604020202020204" pitchFamily="34" charset="0"/>
              </a:rPr>
              <a:t>PREVENCIÓN Y EDUCACIÓN CIUDADANA </a:t>
            </a:r>
            <a:endParaRPr lang="es-ES" sz="2400" dirty="0">
              <a:latin typeface="Arial" panose="020B0604020202020204" pitchFamily="34" charset="0"/>
              <a:cs typeface="Arial" panose="020B0604020202020204" pitchFamily="34" charset="0"/>
            </a:endParaRPr>
          </a:p>
        </p:txBody>
      </p:sp>
      <p:pic>
        <p:nvPicPr>
          <p:cNvPr id="30" name="Imagen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216" y="5542427"/>
            <a:ext cx="5256583" cy="789668"/>
          </a:xfrm>
          <a:prstGeom prst="rect">
            <a:avLst/>
          </a:prstGeom>
        </p:spPr>
      </p:pic>
      <p:pic>
        <p:nvPicPr>
          <p:cNvPr id="31" name="Imagen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67"/>
            <a:ext cx="1115616" cy="1076127"/>
          </a:xfrm>
          <a:prstGeom prst="rect">
            <a:avLst/>
          </a:prstGeom>
        </p:spPr>
      </p:pic>
    </p:spTree>
    <p:extLst>
      <p:ext uri="{BB962C8B-B14F-4D97-AF65-F5344CB8AC3E}">
        <p14:creationId xmlns:p14="http://schemas.microsoft.com/office/powerpoint/2010/main" val="367629176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3 Rectángulo"/>
          <p:cNvSpPr/>
          <p:nvPr/>
        </p:nvSpPr>
        <p:spPr>
          <a:xfrm>
            <a:off x="9526" y="0"/>
            <a:ext cx="9134475" cy="6309320"/>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5610858"/>
            <a:ext cx="2555776" cy="383940"/>
          </a:xfrm>
          <a:prstGeom prst="rect">
            <a:avLst/>
          </a:prstGeom>
        </p:spPr>
      </p:pic>
      <p:pic>
        <p:nvPicPr>
          <p:cNvPr id="12" name="Picture 2" descr="IMG_29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78" y="1429860"/>
            <a:ext cx="1926708" cy="1332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Rectángulo 4"/>
          <p:cNvSpPr>
            <a:spLocks noChangeArrowheads="1"/>
          </p:cNvSpPr>
          <p:nvPr/>
        </p:nvSpPr>
        <p:spPr bwMode="auto">
          <a:xfrm>
            <a:off x="-119923" y="2884024"/>
            <a:ext cx="28619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 altLang="es-CO" sz="1400" b="1" dirty="0" smtClean="0">
                <a:cs typeface="Times New Roman" panose="02020603050405020304" pitchFamily="18" charset="0"/>
              </a:rPr>
              <a:t>JORNADA DE VALORACIÓN </a:t>
            </a:r>
          </a:p>
          <a:p>
            <a:pPr algn="ctr">
              <a:spcBef>
                <a:spcPct val="0"/>
              </a:spcBef>
              <a:buFontTx/>
              <a:buNone/>
            </a:pPr>
            <a:r>
              <a:rPr lang="es-ES" altLang="es-CO" sz="1400" b="1" dirty="0" smtClean="0">
                <a:cs typeface="Times New Roman" panose="02020603050405020304" pitchFamily="18" charset="0"/>
              </a:rPr>
              <a:t>MEDICA ODONTOLÓGICA CLIFF</a:t>
            </a:r>
            <a:endParaRPr lang="es-CO" altLang="es-CO" sz="1400" b="1" dirty="0">
              <a:cs typeface="Times New Roman" panose="02020603050405020304" pitchFamily="18" charset="0"/>
            </a:endParaRPr>
          </a:p>
        </p:txBody>
      </p:sp>
      <p:pic>
        <p:nvPicPr>
          <p:cNvPr id="20" name="Imagen 1" descr="C:\Users\KEVYN.PACHECO\Desktop\2014-40\IMG_20141005_122142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4547" y="1446897"/>
            <a:ext cx="1903304" cy="1332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ángulo 8"/>
          <p:cNvSpPr>
            <a:spLocks noChangeArrowheads="1"/>
          </p:cNvSpPr>
          <p:nvPr/>
        </p:nvSpPr>
        <p:spPr bwMode="auto">
          <a:xfrm>
            <a:off x="3181635" y="2865573"/>
            <a:ext cx="21811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cs typeface="Times New Roman" panose="02020603050405020304" pitchFamily="18" charset="0"/>
              </a:rPr>
              <a:t>ACTIVIDAD DE GESTIÓN Y </a:t>
            </a:r>
          </a:p>
          <a:p>
            <a:pPr algn="ctr">
              <a:spcBef>
                <a:spcPct val="0"/>
              </a:spcBef>
              <a:buFontTx/>
              <a:buNone/>
            </a:pPr>
            <a:r>
              <a:rPr lang="es-CO" altLang="es-CO" sz="1400" b="1" dirty="0" smtClean="0">
                <a:cs typeface="Times New Roman" panose="02020603050405020304" pitchFamily="18" charset="0"/>
              </a:rPr>
              <a:t>RECREACIÓN BARRIO EL PARAÍSO </a:t>
            </a:r>
            <a:endParaRPr lang="es-CO" altLang="es-CO" sz="1400" b="1" dirty="0">
              <a:cs typeface="Times New Roman" panose="02020603050405020304" pitchFamily="18" charset="0"/>
            </a:endParaRPr>
          </a:p>
        </p:txBody>
      </p:sp>
      <p:pic>
        <p:nvPicPr>
          <p:cNvPr id="22" name="Picture 4" descr="IMG_30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3903" y="1446897"/>
            <a:ext cx="1912665" cy="1323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Rectángulo 10"/>
          <p:cNvSpPr>
            <a:spLocks noChangeArrowheads="1"/>
          </p:cNvSpPr>
          <p:nvPr/>
        </p:nvSpPr>
        <p:spPr bwMode="auto">
          <a:xfrm>
            <a:off x="6345557" y="2865573"/>
            <a:ext cx="19532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cs typeface="Times New Roman" panose="02020603050405020304" pitchFamily="18" charset="0"/>
              </a:rPr>
              <a:t>ACTIVIDADES DE</a:t>
            </a:r>
          </a:p>
          <a:p>
            <a:pPr algn="ctr">
              <a:spcBef>
                <a:spcPct val="0"/>
              </a:spcBef>
              <a:buFontTx/>
              <a:buNone/>
            </a:pPr>
            <a:r>
              <a:rPr lang="es-CO" altLang="es-CO" sz="1400" b="1" dirty="0" smtClean="0">
                <a:cs typeface="Times New Roman" panose="02020603050405020304" pitchFamily="18" charset="0"/>
              </a:rPr>
              <a:t> ACERCAMIENTO </a:t>
            </a:r>
            <a:endParaRPr lang="es-CO" altLang="es-CO" sz="1400" b="1" dirty="0">
              <a:cs typeface="Times New Roman" panose="02020603050405020304" pitchFamily="18" charset="0"/>
            </a:endParaRPr>
          </a:p>
        </p:txBody>
      </p:sp>
      <p:pic>
        <p:nvPicPr>
          <p:cNvPr id="24" name="Imagen 2" descr="C:\Users\KEVYN.PACHECO\AppData\Local\Microsoft\Windows\Temporary Internet Files\Content.Word\IMG_20141008_1729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1860" y="3856774"/>
            <a:ext cx="1926708" cy="1332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5" name="Rectángulo 12"/>
          <p:cNvSpPr>
            <a:spLocks noChangeArrowheads="1"/>
          </p:cNvSpPr>
          <p:nvPr/>
        </p:nvSpPr>
        <p:spPr bwMode="auto">
          <a:xfrm>
            <a:off x="1311032" y="5225616"/>
            <a:ext cx="16283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 altLang="es-CO" sz="1400" b="1" dirty="0" smtClean="0">
                <a:cs typeface="Times New Roman" panose="02020603050405020304" pitchFamily="18" charset="0"/>
              </a:rPr>
              <a:t>HOSPITAL AMOR DE PATRIA</a:t>
            </a:r>
            <a:endParaRPr lang="es-CO" altLang="es-CO" sz="1400" b="1" dirty="0">
              <a:cs typeface="Times New Roman" panose="02020603050405020304" pitchFamily="18" charset="0"/>
            </a:endParaRPr>
          </a:p>
        </p:txBody>
      </p:sp>
      <p:pic>
        <p:nvPicPr>
          <p:cNvPr id="26" name="Imagen 1" descr="C:\Users\KEVYN.PACHECO\Desktop\Nueva carpeta (2)\IMG-20141010-WA00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9161" y="3856774"/>
            <a:ext cx="1903303" cy="1332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 name="Rectángulo 6"/>
          <p:cNvSpPr>
            <a:spLocks noChangeArrowheads="1"/>
          </p:cNvSpPr>
          <p:nvPr/>
        </p:nvSpPr>
        <p:spPr bwMode="auto">
          <a:xfrm>
            <a:off x="4691937" y="5237492"/>
            <a:ext cx="2916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cs typeface="Times New Roman" panose="02020603050405020304" pitchFamily="18" charset="0"/>
              </a:rPr>
              <a:t>REUNIÓN  BARRIO SERRANILLA</a:t>
            </a:r>
            <a:endParaRPr lang="es-CO" altLang="es-CO" sz="1400" b="1" dirty="0">
              <a:cs typeface="Times New Roman" panose="02020603050405020304" pitchFamily="18" charset="0"/>
            </a:endParaRPr>
          </a:p>
        </p:txBody>
      </p:sp>
      <p:sp>
        <p:nvSpPr>
          <p:cNvPr id="16" name="Rectángulo 15"/>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7" name="10 Imagen"/>
          <p:cNvPicPr>
            <a:picLocks noChangeAspect="1"/>
          </p:cNvPicPr>
          <p:nvPr/>
        </p:nvPicPr>
        <p:blipFill>
          <a:blip r:embed="rId8" cstate="email"/>
          <a:srcRect/>
          <a:stretch>
            <a:fillRect/>
          </a:stretch>
        </p:blipFill>
        <p:spPr bwMode="auto">
          <a:xfrm>
            <a:off x="7774336" y="77103"/>
            <a:ext cx="1305463" cy="992558"/>
          </a:xfrm>
          <a:prstGeom prst="rect">
            <a:avLst/>
          </a:prstGeom>
        </p:spPr>
      </p:pic>
      <p:sp>
        <p:nvSpPr>
          <p:cNvPr id="18" name="3 CuadroTexto"/>
          <p:cNvSpPr txBox="1"/>
          <p:nvPr/>
        </p:nvSpPr>
        <p:spPr>
          <a:xfrm>
            <a:off x="899592" y="-18243"/>
            <a:ext cx="6768032" cy="108790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ES" sz="2400" dirty="0" smtClean="0">
                <a:latin typeface="Arial" panose="020B0604020202020204" pitchFamily="34" charset="0"/>
                <a:cs typeface="Arial" panose="020B0604020202020204" pitchFamily="34" charset="0"/>
              </a:rPr>
              <a:t>PREVENCIÓN Y EDUCACIÓN CIUDADANA </a:t>
            </a:r>
            <a:endParaRPr lang="es-ES" sz="2400" dirty="0">
              <a:latin typeface="Arial" panose="020B0604020202020204" pitchFamily="34" charset="0"/>
              <a:cs typeface="Arial" panose="020B0604020202020204" pitchFamily="34" charset="0"/>
            </a:endParaRPr>
          </a:p>
        </p:txBody>
      </p:sp>
      <p:pic>
        <p:nvPicPr>
          <p:cNvPr id="19" name="Imagen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467"/>
            <a:ext cx="1115616" cy="1076127"/>
          </a:xfrm>
          <a:prstGeom prst="rect">
            <a:avLst/>
          </a:prstGeom>
        </p:spPr>
      </p:pic>
    </p:spTree>
    <p:extLst>
      <p:ext uri="{BB962C8B-B14F-4D97-AF65-F5344CB8AC3E}">
        <p14:creationId xmlns:p14="http://schemas.microsoft.com/office/powerpoint/2010/main" val="316117274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 Rectángulo"/>
          <p:cNvSpPr/>
          <p:nvPr/>
        </p:nvSpPr>
        <p:spPr>
          <a:xfrm>
            <a:off x="30584" y="0"/>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13" name="12 Rectángulo"/>
          <p:cNvSpPr/>
          <p:nvPr/>
        </p:nvSpPr>
        <p:spPr>
          <a:xfrm>
            <a:off x="1979712" y="2721460"/>
            <a:ext cx="7187120" cy="1571636"/>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a:solidFill>
                <a:schemeClr val="bg1"/>
              </a:solidFill>
            </a:endParaRPr>
          </a:p>
        </p:txBody>
      </p:sp>
      <p:pic>
        <p:nvPicPr>
          <p:cNvPr id="11" name="10 Imagen"/>
          <p:cNvPicPr>
            <a:picLocks noChangeAspect="1"/>
          </p:cNvPicPr>
          <p:nvPr/>
        </p:nvPicPr>
        <p:blipFill>
          <a:blip r:embed="rId2" cstate="email"/>
          <a:srcRect/>
          <a:stretch>
            <a:fillRect/>
          </a:stretch>
        </p:blipFill>
        <p:spPr bwMode="auto">
          <a:xfrm>
            <a:off x="215902" y="1610519"/>
            <a:ext cx="3635375" cy="363696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11 Rectángulo"/>
          <p:cNvSpPr/>
          <p:nvPr/>
        </p:nvSpPr>
        <p:spPr>
          <a:xfrm>
            <a:off x="3926956" y="3257110"/>
            <a:ext cx="5109540" cy="461665"/>
          </a:xfrm>
          <a:prstGeom prst="rect">
            <a:avLst/>
          </a:prstGeom>
        </p:spPr>
        <p:txBody>
          <a:bodyPr wrap="none" anchor="ctr" anchorCtr="0">
            <a:spAutoFit/>
          </a:bodyPr>
          <a:lstStyle/>
          <a:p>
            <a:pPr marL="0" lvl="1" algn="r"/>
            <a:r>
              <a:rPr lang="es-CO" sz="2400" b="1" dirty="0" smtClean="0">
                <a:solidFill>
                  <a:schemeClr val="bg1"/>
                </a:solidFill>
                <a:effectLst>
                  <a:outerShdw blurRad="50800" dist="38100" dir="2700000" algn="tl" rotWithShape="0">
                    <a:prstClr val="black">
                      <a:alpha val="40000"/>
                    </a:prstClr>
                  </a:outerShdw>
                </a:effectLst>
                <a:latin typeface="Arial" panose="020B0604020202020204" pitchFamily="34" charset="0"/>
                <a:ea typeface="Verdana" pitchFamily="34" charset="0"/>
                <a:cs typeface="Arial" panose="020B0604020202020204" pitchFamily="34" charset="0"/>
              </a:rPr>
              <a:t>RESULTADOS OPERATIVOS 2014</a:t>
            </a:r>
            <a:endParaRPr lang="es-CO" sz="2400" b="1" dirty="0">
              <a:solidFill>
                <a:schemeClr val="bg1"/>
              </a:solidFill>
              <a:effectLst>
                <a:outerShdw blurRad="50800" dist="38100" dir="2700000" algn="tl" rotWithShape="0">
                  <a:prstClr val="black">
                    <a:alpha val="40000"/>
                  </a:prstClr>
                </a:outerShdw>
                <a:reflection blurRad="6350" stA="50000" endA="300" endPos="50000" dist="29997" dir="5400000" sy="-100000" algn="bl" rotWithShape="0"/>
              </a:effectLst>
              <a:latin typeface="Arial" panose="020B0604020202020204" pitchFamily="34" charset="0"/>
              <a:ea typeface="Verdana" pitchFamily="34" charset="0"/>
              <a:cs typeface="Arial" panose="020B0604020202020204" pitchFamily="34" charset="0"/>
            </a:endParaRPr>
          </a:p>
        </p:txBody>
      </p:sp>
      <p:sp>
        <p:nvSpPr>
          <p:cNvPr id="7" name="Rectángulo 6"/>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691680" y="6597354"/>
            <a:ext cx="2736304" cy="21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747" y="0"/>
            <a:ext cx="1442843" cy="1591297"/>
          </a:xfrm>
          <a:prstGeom prst="rect">
            <a:avLst/>
          </a:prstGeom>
        </p:spPr>
      </p:pic>
    </p:spTree>
    <p:extLst>
      <p:ext uri="{BB962C8B-B14F-4D97-AF65-F5344CB8AC3E}">
        <p14:creationId xmlns:p14="http://schemas.microsoft.com/office/powerpoint/2010/main" val="381089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0-#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400"/>
                                        <p:tgtEl>
                                          <p:spTgt spid="12"/>
                                        </p:tgtEl>
                                      </p:cBhvr>
                                    </p:animEffect>
                                  </p:childTnLst>
                                </p:cTn>
                              </p:par>
                              <p:par>
                                <p:cTn id="12" presetID="29"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2"/>
                                          </p:val>
                                        </p:tav>
                                        <p:tav tm="100000">
                                          <p:val>
                                            <p:strVal val="#ppt_x"/>
                                          </p:val>
                                        </p:tav>
                                      </p:tavLst>
                                    </p:anim>
                                    <p:anim calcmode="lin" valueType="num">
                                      <p:cBhvr>
                                        <p:cTn id="15"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3 Rectángulo"/>
          <p:cNvSpPr/>
          <p:nvPr/>
        </p:nvSpPr>
        <p:spPr>
          <a:xfrm>
            <a:off x="9525" y="25605"/>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31" name="3 CuadroTexto"/>
          <p:cNvSpPr txBox="1"/>
          <p:nvPr/>
        </p:nvSpPr>
        <p:spPr>
          <a:xfrm>
            <a:off x="-1" y="-18243"/>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ES" sz="2400" dirty="0" smtClean="0">
                <a:latin typeface="Arial" panose="020B0604020202020204" pitchFamily="34" charset="0"/>
                <a:cs typeface="Arial" panose="020B0604020202020204" pitchFamily="34" charset="0"/>
              </a:rPr>
              <a:t>RESULTADOS OPERATIVOS</a:t>
            </a:r>
            <a:endParaRPr lang="es-ES" sz="2400" dirty="0">
              <a:latin typeface="Arial" panose="020B0604020202020204" pitchFamily="34" charset="0"/>
              <a:cs typeface="Arial" panose="020B0604020202020204" pitchFamily="34" charset="0"/>
            </a:endParaRPr>
          </a:p>
        </p:txBody>
      </p:sp>
      <p:pic>
        <p:nvPicPr>
          <p:cNvPr id="55" name="10 Imagen"/>
          <p:cNvPicPr>
            <a:picLocks noChangeAspect="1"/>
          </p:cNvPicPr>
          <p:nvPr/>
        </p:nvPicPr>
        <p:blipFill>
          <a:blip r:embed="rId2" cstate="email"/>
          <a:srcRect/>
          <a:stretch>
            <a:fillRect/>
          </a:stretch>
        </p:blipFill>
        <p:spPr bwMode="auto">
          <a:xfrm>
            <a:off x="7774336" y="77103"/>
            <a:ext cx="1305463" cy="992558"/>
          </a:xfrm>
          <a:prstGeom prst="rect">
            <a:avLst/>
          </a:prstGeom>
        </p:spPr>
      </p:pic>
      <p:pic>
        <p:nvPicPr>
          <p:cNvPr id="2" name="Imagen 1"/>
          <p:cNvPicPr>
            <a:picLocks noChangeAspect="1"/>
          </p:cNvPicPr>
          <p:nvPr/>
        </p:nvPicPr>
        <p:blipFill>
          <a:blip r:embed="rId3"/>
          <a:stretch>
            <a:fillRect/>
          </a:stretch>
        </p:blipFill>
        <p:spPr>
          <a:xfrm>
            <a:off x="1821131" y="6620235"/>
            <a:ext cx="2755631" cy="237765"/>
          </a:xfrm>
          <a:prstGeom prst="rect">
            <a:avLst/>
          </a:prstGeom>
        </p:spPr>
      </p:pic>
      <p:pic>
        <p:nvPicPr>
          <p:cNvPr id="7" name="25 Diagrama"/>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553" y="1208785"/>
            <a:ext cx="8208963"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25 CuadroTexto"/>
          <p:cNvSpPr txBox="1"/>
          <p:nvPr/>
        </p:nvSpPr>
        <p:spPr>
          <a:xfrm>
            <a:off x="2232720" y="5093296"/>
            <a:ext cx="2087563" cy="430887"/>
          </a:xfrm>
          <a:prstGeom prst="rect">
            <a:avLst/>
          </a:prstGeom>
          <a:noFill/>
        </p:spPr>
        <p:txBody>
          <a:bodyPr>
            <a:spAutoFit/>
          </a:bodyPr>
          <a:lstStyle/>
          <a:p>
            <a:pPr algn="ctr">
              <a:defRPr/>
            </a:pPr>
            <a:r>
              <a:rPr lang="es-CO" sz="1100" b="1" dirty="0" smtClean="0">
                <a:solidFill>
                  <a:prstClr val="white"/>
                </a:solidFill>
                <a:effectLst>
                  <a:outerShdw blurRad="38100" dist="38100" dir="2700000" algn="tl">
                    <a:srgbClr val="000000">
                      <a:alpha val="43137"/>
                    </a:srgbClr>
                  </a:outerShdw>
                </a:effectLst>
                <a:cs typeface="Arial" charset="0"/>
              </a:rPr>
              <a:t>INCAUTACION </a:t>
            </a:r>
          </a:p>
          <a:p>
            <a:pPr algn="ctr">
              <a:defRPr/>
            </a:pPr>
            <a:r>
              <a:rPr lang="es-CO" sz="1100" b="1" dirty="0" smtClean="0">
                <a:solidFill>
                  <a:prstClr val="white"/>
                </a:solidFill>
                <a:effectLst>
                  <a:outerShdw blurRad="38100" dist="38100" dir="2700000" algn="tl">
                    <a:srgbClr val="000000">
                      <a:alpha val="43137"/>
                    </a:srgbClr>
                  </a:outerShdw>
                </a:effectLst>
                <a:cs typeface="Arial" charset="0"/>
              </a:rPr>
              <a:t>ESTUPEFACIENTES</a:t>
            </a:r>
            <a:endParaRPr lang="es-CO" sz="1100" b="1" dirty="0">
              <a:solidFill>
                <a:prstClr val="white"/>
              </a:solidFill>
              <a:effectLst>
                <a:outerShdw blurRad="38100" dist="38100" dir="2700000" algn="tl">
                  <a:srgbClr val="000000">
                    <a:alpha val="43137"/>
                  </a:srgbClr>
                </a:outerShdw>
              </a:effectLst>
              <a:cs typeface="Arial" charset="0"/>
            </a:endParaRPr>
          </a:p>
        </p:txBody>
      </p:sp>
      <p:sp>
        <p:nvSpPr>
          <p:cNvPr id="12" name="14 CuadroTexto"/>
          <p:cNvSpPr txBox="1"/>
          <p:nvPr/>
        </p:nvSpPr>
        <p:spPr>
          <a:xfrm>
            <a:off x="251520" y="3249181"/>
            <a:ext cx="1981200" cy="707886"/>
          </a:xfrm>
          <a:prstGeom prst="rect">
            <a:avLst/>
          </a:prstGeom>
          <a:noFill/>
        </p:spPr>
        <p:txBody>
          <a:bodyPr>
            <a:spAutoFit/>
          </a:bodyPr>
          <a:lstStyle/>
          <a:p>
            <a:pPr>
              <a:defRPr/>
            </a:pPr>
            <a:r>
              <a:rPr lang="es-CO" sz="2000" b="1" dirty="0" smtClean="0">
                <a:solidFill>
                  <a:prstClr val="white"/>
                </a:solidFill>
                <a:effectLst>
                  <a:outerShdw blurRad="38100" dist="38100" dir="2700000" algn="tl">
                    <a:srgbClr val="000000">
                      <a:alpha val="43137"/>
                    </a:srgbClr>
                  </a:outerShdw>
                </a:effectLst>
                <a:cs typeface="Arial" charset="0"/>
              </a:rPr>
              <a:t>RESULTADOS OPERATIVOS</a:t>
            </a:r>
            <a:endParaRPr lang="es-CO" sz="2000" b="1" dirty="0">
              <a:solidFill>
                <a:prstClr val="white"/>
              </a:solidFill>
              <a:effectLst>
                <a:outerShdw blurRad="38100" dist="38100" dir="2700000" algn="tl">
                  <a:srgbClr val="000000">
                    <a:alpha val="43137"/>
                  </a:srgbClr>
                </a:outerShdw>
              </a:effectLst>
              <a:cs typeface="Arial" charset="0"/>
            </a:endParaRPr>
          </a:p>
        </p:txBody>
      </p:sp>
      <p:sp>
        <p:nvSpPr>
          <p:cNvPr id="13" name="15 CuadroTexto"/>
          <p:cNvSpPr txBox="1"/>
          <p:nvPr/>
        </p:nvSpPr>
        <p:spPr>
          <a:xfrm>
            <a:off x="4212022" y="1449871"/>
            <a:ext cx="4679950" cy="1016000"/>
          </a:xfrm>
          <a:prstGeom prst="rect">
            <a:avLst/>
          </a:prstGeom>
          <a:solidFill>
            <a:schemeClr val="bg1"/>
          </a:solidFill>
          <a:ln w="9525"/>
        </p:spPr>
        <p:style>
          <a:lnRef idx="1">
            <a:schemeClr val="accent3"/>
          </a:lnRef>
          <a:fillRef idx="2">
            <a:schemeClr val="accent3"/>
          </a:fillRef>
          <a:effectRef idx="1">
            <a:schemeClr val="accent3"/>
          </a:effectRef>
          <a:fontRef idx="minor">
            <a:schemeClr val="dk1"/>
          </a:fontRef>
        </p:style>
        <p:txBody>
          <a:bodyPr>
            <a:spAutoFit/>
          </a:bodyPr>
          <a:lstStyle/>
          <a:p>
            <a:pPr marL="285750" indent="-285750">
              <a:buFont typeface="Wingdings" pitchFamily="2" charset="2"/>
              <a:buChar char="Ø"/>
              <a:defRPr/>
            </a:pPr>
            <a:r>
              <a:rPr lang="es-CO" sz="2000" b="1" dirty="0">
                <a:solidFill>
                  <a:schemeClr val="tx1"/>
                </a:solidFill>
                <a:effectLst>
                  <a:outerShdw blurRad="38100" dist="38100" dir="2700000" algn="tl">
                    <a:srgbClr val="000000">
                      <a:alpha val="43137"/>
                    </a:srgbClr>
                  </a:outerShdw>
                </a:effectLst>
                <a:latin typeface="Arial" pitchFamily="34" charset="0"/>
              </a:rPr>
              <a:t>FLAGRANCIA:           338</a:t>
            </a:r>
          </a:p>
          <a:p>
            <a:pPr marL="285750" indent="-285750">
              <a:buFont typeface="Wingdings" pitchFamily="2" charset="2"/>
              <a:buChar char="Ø"/>
              <a:defRPr/>
            </a:pPr>
            <a:endParaRPr lang="es-CO" sz="2000" b="1" dirty="0">
              <a:solidFill>
                <a:schemeClr val="tx1"/>
              </a:solidFill>
              <a:effectLst>
                <a:outerShdw blurRad="38100" dist="38100" dir="2700000" algn="tl">
                  <a:srgbClr val="000000">
                    <a:alpha val="43137"/>
                  </a:srgbClr>
                </a:outerShdw>
              </a:effectLst>
              <a:latin typeface="Arial" pitchFamily="34" charset="0"/>
            </a:endParaRPr>
          </a:p>
          <a:p>
            <a:pPr marL="285750" indent="-285750">
              <a:buFont typeface="Wingdings" pitchFamily="2" charset="2"/>
              <a:buChar char="Ø"/>
              <a:defRPr/>
            </a:pPr>
            <a:r>
              <a:rPr lang="es-CO" sz="2000" b="1" dirty="0">
                <a:solidFill>
                  <a:schemeClr val="tx1"/>
                </a:solidFill>
                <a:effectLst>
                  <a:outerShdw blurRad="38100" dist="38100" dir="2700000" algn="tl">
                    <a:srgbClr val="000000">
                      <a:alpha val="43137"/>
                    </a:srgbClr>
                  </a:outerShdw>
                </a:effectLst>
                <a:latin typeface="Arial" pitchFamily="34" charset="0"/>
              </a:rPr>
              <a:t>ORDEN JUDICIAL:    126</a:t>
            </a:r>
          </a:p>
        </p:txBody>
      </p:sp>
      <p:sp>
        <p:nvSpPr>
          <p:cNvPr id="14" name="16 CuadroTexto"/>
          <p:cNvSpPr txBox="1"/>
          <p:nvPr/>
        </p:nvSpPr>
        <p:spPr>
          <a:xfrm>
            <a:off x="4723940" y="3144741"/>
            <a:ext cx="4168032" cy="101600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buFont typeface="Wingdings" pitchFamily="2" charset="2"/>
              <a:buChar char="Ø"/>
              <a:defRPr/>
            </a:pPr>
            <a:r>
              <a:rPr lang="es-CO" sz="2000" b="1" dirty="0">
                <a:solidFill>
                  <a:schemeClr val="tx1"/>
                </a:solidFill>
                <a:effectLst>
                  <a:outerShdw blurRad="38100" dist="38100" dir="2700000" algn="tl">
                    <a:srgbClr val="000000">
                      <a:alpha val="43137"/>
                    </a:srgbClr>
                  </a:outerShdw>
                </a:effectLst>
                <a:latin typeface="Arial" pitchFamily="34" charset="0"/>
              </a:rPr>
              <a:t> ILEGALES:          44</a:t>
            </a:r>
          </a:p>
          <a:p>
            <a:pPr marL="285750" indent="-285750">
              <a:buFont typeface="Wingdings" pitchFamily="2" charset="2"/>
              <a:buChar char="Ø"/>
              <a:defRPr/>
            </a:pPr>
            <a:endParaRPr lang="es-CO" sz="2000" b="1" dirty="0">
              <a:solidFill>
                <a:schemeClr val="tx1"/>
              </a:solidFill>
              <a:effectLst>
                <a:outerShdw blurRad="38100" dist="38100" dir="2700000" algn="tl">
                  <a:srgbClr val="000000">
                    <a:alpha val="43137"/>
                  </a:srgbClr>
                </a:outerShdw>
              </a:effectLst>
              <a:latin typeface="Arial" pitchFamily="34" charset="0"/>
            </a:endParaRPr>
          </a:p>
          <a:p>
            <a:pPr marL="285750" indent="-285750">
              <a:buFont typeface="Wingdings" pitchFamily="2" charset="2"/>
              <a:buChar char="Ø"/>
              <a:defRPr/>
            </a:pPr>
            <a:r>
              <a:rPr lang="es-CO" sz="2000" b="1" dirty="0">
                <a:solidFill>
                  <a:schemeClr val="tx1"/>
                </a:solidFill>
                <a:effectLst>
                  <a:outerShdw blurRad="38100" dist="38100" dir="2700000" algn="tl">
                    <a:srgbClr val="000000">
                      <a:alpha val="43137"/>
                    </a:srgbClr>
                  </a:outerShdw>
                </a:effectLst>
                <a:latin typeface="Arial" pitchFamily="34" charset="0"/>
              </a:rPr>
              <a:t>DECRETO:            1</a:t>
            </a:r>
          </a:p>
        </p:txBody>
      </p:sp>
      <p:cxnSp>
        <p:nvCxnSpPr>
          <p:cNvPr id="16" name="18 Conector recto"/>
          <p:cNvCxnSpPr/>
          <p:nvPr/>
        </p:nvCxnSpPr>
        <p:spPr>
          <a:xfrm>
            <a:off x="7669598" y="1694443"/>
            <a:ext cx="287337" cy="292100"/>
          </a:xfrm>
          <a:prstGeom prst="line">
            <a:avLst/>
          </a:prstGeom>
          <a:ln/>
        </p:spPr>
        <p:style>
          <a:lnRef idx="2">
            <a:schemeClr val="dk1"/>
          </a:lnRef>
          <a:fillRef idx="0">
            <a:schemeClr val="dk1"/>
          </a:fillRef>
          <a:effectRef idx="1">
            <a:schemeClr val="dk1"/>
          </a:effectRef>
          <a:fontRef idx="minor">
            <a:schemeClr val="tx1"/>
          </a:fontRef>
        </p:style>
      </p:cxnSp>
      <p:cxnSp>
        <p:nvCxnSpPr>
          <p:cNvPr id="17" name="19 Conector recto"/>
          <p:cNvCxnSpPr/>
          <p:nvPr/>
        </p:nvCxnSpPr>
        <p:spPr>
          <a:xfrm flipV="1">
            <a:off x="7669598" y="1986543"/>
            <a:ext cx="287337" cy="284163"/>
          </a:xfrm>
          <a:prstGeom prst="line">
            <a:avLst/>
          </a:prstGeom>
          <a:ln/>
        </p:spPr>
        <p:style>
          <a:lnRef idx="2">
            <a:schemeClr val="dk1"/>
          </a:lnRef>
          <a:fillRef idx="0">
            <a:schemeClr val="dk1"/>
          </a:fillRef>
          <a:effectRef idx="1">
            <a:schemeClr val="dk1"/>
          </a:effectRef>
          <a:fontRef idx="minor">
            <a:schemeClr val="tx1"/>
          </a:fontRef>
        </p:style>
      </p:cxnSp>
      <p:cxnSp>
        <p:nvCxnSpPr>
          <p:cNvPr id="18" name="20 Conector recto"/>
          <p:cNvCxnSpPr/>
          <p:nvPr/>
        </p:nvCxnSpPr>
        <p:spPr>
          <a:xfrm>
            <a:off x="7663611" y="3343356"/>
            <a:ext cx="287337" cy="292100"/>
          </a:xfrm>
          <a:prstGeom prst="line">
            <a:avLst/>
          </a:prstGeom>
          <a:ln/>
        </p:spPr>
        <p:style>
          <a:lnRef idx="2">
            <a:schemeClr val="dk1"/>
          </a:lnRef>
          <a:fillRef idx="0">
            <a:schemeClr val="dk1"/>
          </a:fillRef>
          <a:effectRef idx="1">
            <a:schemeClr val="dk1"/>
          </a:effectRef>
          <a:fontRef idx="minor">
            <a:schemeClr val="tx1"/>
          </a:fontRef>
        </p:style>
      </p:cxnSp>
      <p:cxnSp>
        <p:nvCxnSpPr>
          <p:cNvPr id="19" name="21 Conector recto"/>
          <p:cNvCxnSpPr/>
          <p:nvPr/>
        </p:nvCxnSpPr>
        <p:spPr>
          <a:xfrm flipV="1">
            <a:off x="7663611" y="3635456"/>
            <a:ext cx="287337" cy="284162"/>
          </a:xfrm>
          <a:prstGeom prst="line">
            <a:avLst/>
          </a:prstGeom>
          <a:ln/>
        </p:spPr>
        <p:style>
          <a:lnRef idx="2">
            <a:schemeClr val="dk1"/>
          </a:lnRef>
          <a:fillRef idx="0">
            <a:schemeClr val="dk1"/>
          </a:fillRef>
          <a:effectRef idx="1">
            <a:schemeClr val="dk1"/>
          </a:effectRef>
          <a:fontRef idx="minor">
            <a:schemeClr val="tx1"/>
          </a:fontRef>
        </p:style>
      </p:cxnSp>
      <p:sp>
        <p:nvSpPr>
          <p:cNvPr id="20" name="22 CuadroTexto"/>
          <p:cNvSpPr txBox="1"/>
          <p:nvPr/>
        </p:nvSpPr>
        <p:spPr>
          <a:xfrm>
            <a:off x="7885113" y="1648023"/>
            <a:ext cx="935037" cy="584200"/>
          </a:xfrm>
          <a:prstGeom prst="rect">
            <a:avLst/>
          </a:prstGeom>
          <a:noFill/>
        </p:spPr>
        <p:txBody>
          <a:bodyPr>
            <a:spAutoFit/>
          </a:bodyPr>
          <a:lstStyle/>
          <a:p>
            <a:pPr algn="ctr">
              <a:defRPr/>
            </a:pPr>
            <a:r>
              <a:rPr lang="es-CO" sz="3200" b="1" dirty="0">
                <a:effectLst>
                  <a:outerShdw blurRad="38100" dist="38100" dir="2700000" algn="tl">
                    <a:srgbClr val="000000">
                      <a:alpha val="43137"/>
                    </a:srgbClr>
                  </a:outerShdw>
                </a:effectLst>
                <a:cs typeface="Arial" charset="0"/>
              </a:rPr>
              <a:t>464</a:t>
            </a:r>
          </a:p>
        </p:txBody>
      </p:sp>
      <p:sp>
        <p:nvSpPr>
          <p:cNvPr id="21" name="23 CuadroTexto"/>
          <p:cNvSpPr txBox="1"/>
          <p:nvPr/>
        </p:nvSpPr>
        <p:spPr>
          <a:xfrm>
            <a:off x="7950948" y="3316105"/>
            <a:ext cx="641713" cy="584775"/>
          </a:xfrm>
          <a:prstGeom prst="rect">
            <a:avLst/>
          </a:prstGeom>
          <a:noFill/>
        </p:spPr>
        <p:txBody>
          <a:bodyPr wrap="square">
            <a:spAutoFit/>
          </a:bodyPr>
          <a:lstStyle/>
          <a:p>
            <a:pPr algn="ctr">
              <a:defRPr/>
            </a:pPr>
            <a:r>
              <a:rPr lang="es-CO" sz="3200" b="1" dirty="0">
                <a:effectLst>
                  <a:outerShdw blurRad="38100" dist="38100" dir="2700000" algn="tl">
                    <a:srgbClr val="000000">
                      <a:alpha val="43137"/>
                    </a:srgbClr>
                  </a:outerShdw>
                </a:effectLst>
                <a:cs typeface="Arial" charset="0"/>
              </a:rPr>
              <a:t>45</a:t>
            </a:r>
          </a:p>
        </p:txBody>
      </p:sp>
      <p:sp>
        <p:nvSpPr>
          <p:cNvPr id="22" name="17 CuadroTexto"/>
          <p:cNvSpPr txBox="1"/>
          <p:nvPr/>
        </p:nvSpPr>
        <p:spPr>
          <a:xfrm>
            <a:off x="4210050" y="4856301"/>
            <a:ext cx="4681922" cy="1015663"/>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buFont typeface="Wingdings" pitchFamily="2" charset="2"/>
              <a:buChar char="Ø"/>
              <a:defRPr/>
            </a:pPr>
            <a:r>
              <a:rPr lang="es-CO" sz="2000" b="1" dirty="0">
                <a:solidFill>
                  <a:schemeClr val="tx1"/>
                </a:solidFill>
                <a:effectLst>
                  <a:outerShdw blurRad="38100" dist="38100" dir="2700000" algn="tl">
                    <a:srgbClr val="000000">
                      <a:alpha val="43137"/>
                    </a:srgbClr>
                  </a:outerShdw>
                </a:effectLst>
                <a:latin typeface="Arial" pitchFamily="34" charset="0"/>
              </a:rPr>
              <a:t>COCAINA: 	   </a:t>
            </a:r>
            <a:r>
              <a:rPr lang="es-CO" sz="2000" b="1" dirty="0" smtClean="0">
                <a:solidFill>
                  <a:schemeClr val="tx1"/>
                </a:solidFill>
                <a:effectLst>
                  <a:outerShdw blurRad="38100" dist="38100" dir="2700000" algn="tl">
                    <a:srgbClr val="000000">
                      <a:alpha val="43137"/>
                    </a:srgbClr>
                  </a:outerShdw>
                </a:effectLst>
                <a:latin typeface="Arial" pitchFamily="34" charset="0"/>
              </a:rPr>
              <a:t>  177 Kilos. </a:t>
            </a:r>
            <a:endParaRPr lang="es-CO" sz="2000" b="1" dirty="0">
              <a:solidFill>
                <a:schemeClr val="tx1"/>
              </a:solidFill>
              <a:effectLst>
                <a:outerShdw blurRad="38100" dist="38100" dir="2700000" algn="tl">
                  <a:srgbClr val="000000">
                    <a:alpha val="43137"/>
                  </a:srgbClr>
                </a:outerShdw>
              </a:effectLst>
              <a:latin typeface="Arial" pitchFamily="34" charset="0"/>
            </a:endParaRPr>
          </a:p>
          <a:p>
            <a:pPr marL="285750" indent="-285750">
              <a:buFont typeface="Wingdings" pitchFamily="2" charset="2"/>
              <a:buChar char="Ø"/>
              <a:defRPr/>
            </a:pPr>
            <a:r>
              <a:rPr lang="es-CO" sz="2000" b="1" dirty="0">
                <a:solidFill>
                  <a:schemeClr val="tx1"/>
                </a:solidFill>
                <a:effectLst>
                  <a:outerShdw blurRad="38100" dist="38100" dir="2700000" algn="tl">
                    <a:srgbClr val="000000">
                      <a:alpha val="43137"/>
                    </a:srgbClr>
                  </a:outerShdw>
                </a:effectLst>
                <a:latin typeface="Arial" pitchFamily="34" charset="0"/>
              </a:rPr>
              <a:t>MARIHUANA:   </a:t>
            </a:r>
            <a:r>
              <a:rPr lang="es-CO" sz="2000" b="1" dirty="0" smtClean="0">
                <a:solidFill>
                  <a:schemeClr val="tx1"/>
                </a:solidFill>
                <a:effectLst>
                  <a:outerShdw blurRad="38100" dist="38100" dir="2700000" algn="tl">
                    <a:srgbClr val="000000">
                      <a:alpha val="43137"/>
                    </a:srgbClr>
                  </a:outerShdw>
                </a:effectLst>
                <a:latin typeface="Arial" pitchFamily="34" charset="0"/>
              </a:rPr>
              <a:t>15 Kilos.</a:t>
            </a:r>
          </a:p>
          <a:p>
            <a:pPr marL="285750" indent="-285750">
              <a:buFont typeface="Wingdings" pitchFamily="2" charset="2"/>
              <a:buChar char="Ø"/>
              <a:defRPr/>
            </a:pPr>
            <a:r>
              <a:rPr lang="es-CO" sz="2000" b="1" dirty="0" smtClean="0">
                <a:solidFill>
                  <a:schemeClr val="tx1"/>
                </a:solidFill>
                <a:effectLst>
                  <a:outerShdw blurRad="38100" dist="38100" dir="2700000" algn="tl">
                    <a:srgbClr val="000000">
                      <a:alpha val="43137"/>
                    </a:srgbClr>
                  </a:outerShdw>
                </a:effectLst>
                <a:latin typeface="Arial" pitchFamily="34" charset="0"/>
              </a:rPr>
              <a:t>BAZUCO</a:t>
            </a:r>
            <a:r>
              <a:rPr lang="es-CO" sz="2000" b="1" dirty="0">
                <a:solidFill>
                  <a:schemeClr val="tx1"/>
                </a:solidFill>
                <a:effectLst>
                  <a:outerShdw blurRad="38100" dist="38100" dir="2700000" algn="tl">
                    <a:srgbClr val="000000">
                      <a:alpha val="43137"/>
                    </a:srgbClr>
                  </a:outerShdw>
                </a:effectLst>
                <a:latin typeface="Arial" pitchFamily="34" charset="0"/>
              </a:rPr>
              <a:t>:        </a:t>
            </a:r>
            <a:r>
              <a:rPr lang="es-CO" sz="2000" b="1" dirty="0" smtClean="0">
                <a:solidFill>
                  <a:schemeClr val="tx1"/>
                </a:solidFill>
                <a:effectLst>
                  <a:outerShdw blurRad="38100" dist="38100" dir="2700000" algn="tl">
                    <a:srgbClr val="000000">
                      <a:alpha val="43137"/>
                    </a:srgbClr>
                  </a:outerShdw>
                </a:effectLst>
                <a:latin typeface="Arial" pitchFamily="34" charset="0"/>
              </a:rPr>
              <a:t>  307 Gramos.</a:t>
            </a:r>
            <a:endParaRPr lang="es-CO" sz="2000" b="1" dirty="0">
              <a:solidFill>
                <a:schemeClr val="tx1"/>
              </a:solidFill>
              <a:effectLst>
                <a:outerShdw blurRad="38100" dist="38100" dir="2700000" algn="tl">
                  <a:srgbClr val="000000">
                    <a:alpha val="43137"/>
                  </a:srgbClr>
                </a:outerShdw>
              </a:effectLst>
              <a:latin typeface="Arial" pitchFamily="34" charset="0"/>
            </a:endParaRPr>
          </a:p>
        </p:txBody>
      </p:sp>
      <p:pic>
        <p:nvPicPr>
          <p:cNvPr id="6" name="Imagen 5"/>
          <p:cNvPicPr>
            <a:picLocks noChangeAspect="1"/>
          </p:cNvPicPr>
          <p:nvPr/>
        </p:nvPicPr>
        <p:blipFill>
          <a:blip r:embed="rId5"/>
          <a:stretch>
            <a:fillRect/>
          </a:stretch>
        </p:blipFill>
        <p:spPr>
          <a:xfrm>
            <a:off x="6396520" y="6602751"/>
            <a:ext cx="2755631" cy="237765"/>
          </a:xfrm>
          <a:prstGeom prst="rect">
            <a:avLst/>
          </a:prstGeom>
        </p:spPr>
      </p:pic>
      <p:pic>
        <p:nvPicPr>
          <p:cNvPr id="27" name="Imagen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4942" y="5871963"/>
            <a:ext cx="5256583" cy="449889"/>
          </a:xfrm>
          <a:prstGeom prst="rect">
            <a:avLst/>
          </a:prstGeom>
        </p:spPr>
      </p:pic>
      <p:pic>
        <p:nvPicPr>
          <p:cNvPr id="23" name="Imagen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67"/>
            <a:ext cx="1115616" cy="1036346"/>
          </a:xfrm>
          <a:prstGeom prst="rect">
            <a:avLst/>
          </a:prstGeom>
        </p:spPr>
      </p:pic>
    </p:spTree>
    <p:extLst>
      <p:ext uri="{BB962C8B-B14F-4D97-AF65-F5344CB8AC3E}">
        <p14:creationId xmlns:p14="http://schemas.microsoft.com/office/powerpoint/2010/main" val="4013624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3 Rectángulo"/>
          <p:cNvSpPr/>
          <p:nvPr/>
        </p:nvSpPr>
        <p:spPr>
          <a:xfrm>
            <a:off x="9525" y="25605"/>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31" name="3 CuadroTexto"/>
          <p:cNvSpPr txBox="1"/>
          <p:nvPr/>
        </p:nvSpPr>
        <p:spPr>
          <a:xfrm>
            <a:off x="-1" y="-18243"/>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ES" sz="2400" dirty="0" smtClean="0">
                <a:latin typeface="Arial" panose="020B0604020202020204" pitchFamily="34" charset="0"/>
                <a:cs typeface="Arial" panose="020B0604020202020204" pitchFamily="34" charset="0"/>
              </a:rPr>
              <a:t>RESULTADOS OPERATIVOS </a:t>
            </a:r>
          </a:p>
          <a:p>
            <a:r>
              <a:rPr lang="es-ES" sz="2400" dirty="0" smtClean="0">
                <a:latin typeface="Arial" panose="020B0604020202020204" pitchFamily="34" charset="0"/>
                <a:cs typeface="Arial" panose="020B0604020202020204" pitchFamily="34" charset="0"/>
              </a:rPr>
              <a:t>“PLAN CHOQUE”</a:t>
            </a:r>
            <a:endParaRPr lang="es-ES" sz="2400" dirty="0">
              <a:latin typeface="Arial" panose="020B0604020202020204" pitchFamily="34" charset="0"/>
              <a:cs typeface="Arial" panose="020B0604020202020204" pitchFamily="34" charset="0"/>
            </a:endParaRPr>
          </a:p>
        </p:txBody>
      </p:sp>
      <p:pic>
        <p:nvPicPr>
          <p:cNvPr id="55" name="10 Imagen"/>
          <p:cNvPicPr>
            <a:picLocks noChangeAspect="1"/>
          </p:cNvPicPr>
          <p:nvPr/>
        </p:nvPicPr>
        <p:blipFill>
          <a:blip r:embed="rId3" cstate="email"/>
          <a:srcRect/>
          <a:stretch>
            <a:fillRect/>
          </a:stretch>
        </p:blipFill>
        <p:spPr bwMode="auto">
          <a:xfrm>
            <a:off x="7774336" y="77103"/>
            <a:ext cx="1305463" cy="992558"/>
          </a:xfrm>
          <a:prstGeom prst="rect">
            <a:avLst/>
          </a:prstGeom>
        </p:spPr>
      </p:pic>
      <p:pic>
        <p:nvPicPr>
          <p:cNvPr id="2" name="Imagen 1"/>
          <p:cNvPicPr>
            <a:picLocks noChangeAspect="1"/>
          </p:cNvPicPr>
          <p:nvPr/>
        </p:nvPicPr>
        <p:blipFill>
          <a:blip r:embed="rId4"/>
          <a:stretch>
            <a:fillRect/>
          </a:stretch>
        </p:blipFill>
        <p:spPr>
          <a:xfrm>
            <a:off x="1821131" y="6620235"/>
            <a:ext cx="2755631" cy="237765"/>
          </a:xfrm>
          <a:prstGeom prst="rect">
            <a:avLst/>
          </a:prstGeom>
        </p:spPr>
      </p:pic>
      <p:pic>
        <p:nvPicPr>
          <p:cNvPr id="6" name="Imagen 5"/>
          <p:cNvPicPr>
            <a:picLocks noChangeAspect="1"/>
          </p:cNvPicPr>
          <p:nvPr/>
        </p:nvPicPr>
        <p:blipFill>
          <a:blip r:embed="rId5"/>
          <a:stretch>
            <a:fillRect/>
          </a:stretch>
        </p:blipFill>
        <p:spPr>
          <a:xfrm>
            <a:off x="6396520" y="6602751"/>
            <a:ext cx="2755631" cy="237765"/>
          </a:xfrm>
          <a:prstGeom prst="rect">
            <a:avLst/>
          </a:prstGeom>
        </p:spPr>
      </p:pic>
      <p:pic>
        <p:nvPicPr>
          <p:cNvPr id="27" name="Imagen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4942" y="5871963"/>
            <a:ext cx="5256583" cy="449889"/>
          </a:xfrm>
          <a:prstGeom prst="rect">
            <a:avLst/>
          </a:prstGeom>
        </p:spPr>
      </p:pic>
      <p:pic>
        <p:nvPicPr>
          <p:cNvPr id="23" name="Imagen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67"/>
            <a:ext cx="1115616" cy="1036346"/>
          </a:xfrm>
          <a:prstGeom prst="rect">
            <a:avLst/>
          </a:prstGeom>
        </p:spPr>
      </p:pic>
      <p:graphicFrame>
        <p:nvGraphicFramePr>
          <p:cNvPr id="25" name="1 Objeto"/>
          <p:cNvGraphicFramePr>
            <a:graphicFrameLocks noGrp="1" noChangeAspect="1"/>
          </p:cNvGraphicFramePr>
          <p:nvPr>
            <p:extLst>
              <p:ext uri="{D42A27DB-BD31-4B8C-83A1-F6EECF244321}">
                <p14:modId xmlns:p14="http://schemas.microsoft.com/office/powerpoint/2010/main" val="2012049394"/>
              </p:ext>
            </p:extLst>
          </p:nvPr>
        </p:nvGraphicFramePr>
        <p:xfrm>
          <a:off x="-1" y="1101725"/>
          <a:ext cx="9144001" cy="5225376"/>
        </p:xfrm>
        <a:graphic>
          <a:graphicData uri="http://schemas.openxmlformats.org/presentationml/2006/ole">
            <mc:AlternateContent xmlns:mc="http://schemas.openxmlformats.org/markup-compatibility/2006">
              <mc:Choice xmlns:v="urn:schemas-microsoft-com:vml" Requires="v">
                <p:oleObj spid="_x0000_s1028" name="Hoja de cálculo" r:id="rId8" imgW="6429187" imgH="2876595" progId="Excel.Sheet.8">
                  <p:embed/>
                </p:oleObj>
              </mc:Choice>
              <mc:Fallback>
                <p:oleObj name="Hoja de cálculo" r:id="rId8" imgW="6429187" imgH="2876595" progId="Excel.Sheet.8">
                  <p:embed/>
                  <p:pic>
                    <p:nvPicPr>
                      <p:cNvPr id="0" name=""/>
                      <p:cNvPicPr>
                        <a:picLocks noGrp="1" noChangeAspect="1" noChangeArrowheads="1"/>
                      </p:cNvPicPr>
                      <p:nvPr/>
                    </p:nvPicPr>
                    <p:blipFill>
                      <a:blip r:embed="rId9"/>
                      <a:srcRect/>
                      <a:stretch>
                        <a:fillRect/>
                      </a:stretch>
                    </p:blipFill>
                    <p:spPr bwMode="auto">
                      <a:xfrm>
                        <a:off x="-1" y="1101725"/>
                        <a:ext cx="9144001" cy="5225376"/>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5639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CO"/>
          </a:p>
        </p:txBody>
      </p:sp>
      <p:sp>
        <p:nvSpPr>
          <p:cNvPr id="4" name="3 Rectángulo"/>
          <p:cNvSpPr/>
          <p:nvPr/>
        </p:nvSpPr>
        <p:spPr>
          <a:xfrm>
            <a:off x="9525" y="-30944"/>
            <a:ext cx="9134475" cy="6340263"/>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pic>
        <p:nvPicPr>
          <p:cNvPr id="24" name="Picture 3" descr="C:\Users\Alex\Desktop\CAPTURA POR ORDEN JUDICIAL MUZAFFER CARDENAS 80321\FOTOS CAPTURADO MUZAFFER CARDENAS 80321\20140911_0632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30" t="4274" r="28418"/>
          <a:stretch/>
        </p:blipFill>
        <p:spPr bwMode="auto">
          <a:xfrm>
            <a:off x="2411760" y="1427520"/>
            <a:ext cx="4176464" cy="2043216"/>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2"/>
          <p:cNvSpPr txBox="1">
            <a:spLocks noChangeArrowheads="1"/>
          </p:cNvSpPr>
          <p:nvPr/>
        </p:nvSpPr>
        <p:spPr bwMode="auto">
          <a:xfrm>
            <a:off x="2522692" y="3657552"/>
            <a:ext cx="3954600" cy="338554"/>
          </a:xfrm>
          <a:prstGeom prst="rect">
            <a:avLst/>
          </a:prstGeom>
          <a:solidFill>
            <a:srgbClr val="FFFFFF"/>
          </a:solidFill>
          <a:ln w="9525">
            <a:solidFill>
              <a:srgbClr val="000000"/>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defRPr/>
            </a:pPr>
            <a:r>
              <a:rPr lang="es-CO" sz="1600" b="1" dirty="0">
                <a:latin typeface="Arial" panose="020B0604020202020204" pitchFamily="34" charset="0"/>
                <a:cs typeface="Arial" panose="020B0604020202020204" pitchFamily="34" charset="0"/>
              </a:rPr>
              <a:t>MUZAFFER CARDENAS PETERSON</a:t>
            </a:r>
            <a:endParaRPr lang="es-ES" sz="1600" b="1" dirty="0">
              <a:latin typeface="Arial" panose="020B0604020202020204" pitchFamily="34" charset="0"/>
              <a:cs typeface="Arial" panose="020B0604020202020204" pitchFamily="34" charset="0"/>
            </a:endParaRPr>
          </a:p>
        </p:txBody>
      </p:sp>
      <p:sp>
        <p:nvSpPr>
          <p:cNvPr id="26" name="38 Rectángulo"/>
          <p:cNvSpPr/>
          <p:nvPr/>
        </p:nvSpPr>
        <p:spPr bwMode="auto">
          <a:xfrm>
            <a:off x="2107405" y="4214822"/>
            <a:ext cx="4929187" cy="1815882"/>
          </a:xfrm>
          <a:prstGeom prst="rect">
            <a:avLst/>
          </a:prstGeom>
          <a:solidFill>
            <a:srgbClr val="FFFFFF"/>
          </a:solidFill>
          <a:ln w="9525">
            <a:solidFill>
              <a:srgbClr val="000000"/>
            </a:solidFill>
            <a:miter lim="800000"/>
            <a:headEnd/>
            <a:tailEnd/>
          </a:ln>
        </p:spPr>
        <p:txBody>
          <a:bodyPr wrap="square">
            <a:spAutoFit/>
          </a:bodyPr>
          <a:lstStyle/>
          <a:p>
            <a:pPr algn="just"/>
            <a:r>
              <a:rPr lang="es-ES" sz="1600" b="1" dirty="0" smtClean="0">
                <a:latin typeface="Arial" panose="020B0604020202020204" pitchFamily="34" charset="0"/>
                <a:cs typeface="Arial" panose="020B0604020202020204" pitchFamily="34" charset="0"/>
              </a:rPr>
              <a:t>EN COORDINACIÓN CON LA DIRECCIÓN DE INVESTIGACIÓN CRIMINAL DIJIN, SE DESARROLLÓ LA OPERACIÓN DIGNIDAD, LOGRANDO LA CAPTURA DE MUSAFER LEE CÁRDENAS PETERSON, ALIAS “MUSAFER”, POR EL DELITO DE TENTATIVA DE HOMICIDIO, HURTO CALIFICADO Y AGRAVADO.</a:t>
            </a:r>
            <a:endParaRPr lang="es-ES" sz="1600" b="1" dirty="0">
              <a:latin typeface="Arial" panose="020B0604020202020204" pitchFamily="34" charset="0"/>
              <a:cs typeface="Arial" panose="020B0604020202020204" pitchFamily="34" charset="0"/>
            </a:endParaRPr>
          </a:p>
        </p:txBody>
      </p:sp>
      <p:sp>
        <p:nvSpPr>
          <p:cNvPr id="11" name="3 CuadroTexto"/>
          <p:cNvSpPr txBox="1"/>
          <p:nvPr/>
        </p:nvSpPr>
        <p:spPr>
          <a:xfrm>
            <a:off x="-1" y="-18243"/>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a:t>
            </a:r>
            <a:r>
              <a:rPr lang="es-CO" sz="2400" dirty="0" smtClean="0">
                <a:latin typeface="Arial" panose="020B0604020202020204" pitchFamily="34" charset="0"/>
                <a:cs typeface="Arial" panose="020B0604020202020204" pitchFamily="34" charset="0"/>
              </a:rPr>
              <a:t>DURA AL DELINCUENTE</a:t>
            </a:r>
          </a:p>
          <a:p>
            <a:r>
              <a:rPr lang="es-CO" sz="2400" dirty="0" smtClean="0">
                <a:latin typeface="Arial" panose="020B0604020202020204" pitchFamily="34" charset="0"/>
                <a:cs typeface="Arial" panose="020B0604020202020204" pitchFamily="34" charset="0"/>
              </a:rPr>
              <a:t> </a:t>
            </a:r>
            <a:r>
              <a:rPr lang="es-CO" sz="2400" dirty="0">
                <a:latin typeface="Arial" panose="020B0604020202020204" pitchFamily="34" charset="0"/>
                <a:cs typeface="Arial" panose="020B0604020202020204" pitchFamily="34" charset="0"/>
              </a:rPr>
              <a:t>OPERACIÓN DIGNIDAD</a:t>
            </a:r>
          </a:p>
        </p:txBody>
      </p:sp>
      <p:pic>
        <p:nvPicPr>
          <p:cNvPr id="12" name="10 Imagen"/>
          <p:cNvPicPr>
            <a:picLocks noChangeAspect="1"/>
          </p:cNvPicPr>
          <p:nvPr/>
        </p:nvPicPr>
        <p:blipFill>
          <a:blip r:embed="rId3" cstate="email"/>
          <a:srcRect/>
          <a:stretch>
            <a:fillRect/>
          </a:stretch>
        </p:blipFill>
        <p:spPr bwMode="auto">
          <a:xfrm>
            <a:off x="7774336" y="77103"/>
            <a:ext cx="1305463" cy="992558"/>
          </a:xfrm>
          <a:prstGeom prst="rect">
            <a:avLst/>
          </a:prstGeom>
        </p:spPr>
      </p:pic>
      <p:pic>
        <p:nvPicPr>
          <p:cNvPr id="13" name="Imagen 12"/>
          <p:cNvPicPr>
            <a:picLocks noChangeAspect="1"/>
          </p:cNvPicPr>
          <p:nvPr/>
        </p:nvPicPr>
        <p:blipFill>
          <a:blip r:embed="rId4"/>
          <a:stretch>
            <a:fillRect/>
          </a:stretch>
        </p:blipFill>
        <p:spPr>
          <a:xfrm>
            <a:off x="6396520" y="6602751"/>
            <a:ext cx="2755631" cy="237765"/>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67"/>
            <a:ext cx="1115616" cy="1064537"/>
          </a:xfrm>
          <a:prstGeom prst="rect">
            <a:avLst/>
          </a:prstGeom>
        </p:spPr>
      </p:pic>
    </p:spTree>
    <p:extLst>
      <p:ext uri="{BB962C8B-B14F-4D97-AF65-F5344CB8AC3E}">
        <p14:creationId xmlns:p14="http://schemas.microsoft.com/office/powerpoint/2010/main" val="842638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sp>
        <p:nvSpPr>
          <p:cNvPr id="4" name="3 Rectángulo"/>
          <p:cNvSpPr/>
          <p:nvPr/>
        </p:nvSpPr>
        <p:spPr>
          <a:xfrm>
            <a:off x="-53353" y="0"/>
            <a:ext cx="9197353" cy="6309320"/>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21" name="Text Box 2"/>
          <p:cNvSpPr txBox="1">
            <a:spLocks noChangeArrowheads="1"/>
          </p:cNvSpPr>
          <p:nvPr/>
        </p:nvSpPr>
        <p:spPr bwMode="auto">
          <a:xfrm>
            <a:off x="7181987" y="5569889"/>
            <a:ext cx="1401570" cy="461665"/>
          </a:xfrm>
          <a:prstGeom prst="rect">
            <a:avLst/>
          </a:prstGeom>
          <a:solidFill>
            <a:srgbClr val="FFFFFF"/>
          </a:solidFill>
          <a:ln w="9525">
            <a:solidFill>
              <a:srgbClr val="000000"/>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defRPr/>
            </a:pPr>
            <a:r>
              <a:rPr lang="es-CO" sz="1200" b="1" dirty="0">
                <a:latin typeface="Arial" panose="020B0604020202020204" pitchFamily="34" charset="0"/>
                <a:cs typeface="Arial" panose="020B0604020202020204" pitchFamily="34" charset="0"/>
              </a:rPr>
              <a:t>CRISTIAN MAIRON MEJIA</a:t>
            </a:r>
            <a:endParaRPr lang="es-ES" sz="1200" dirty="0">
              <a:latin typeface="Arial" panose="020B0604020202020204" pitchFamily="34" charset="0"/>
              <a:cs typeface="Arial" panose="020B0604020202020204" pitchFamily="34" charset="0"/>
            </a:endParaRPr>
          </a:p>
        </p:txBody>
      </p:sp>
      <p:sp>
        <p:nvSpPr>
          <p:cNvPr id="23" name="Text Box 2"/>
          <p:cNvSpPr txBox="1">
            <a:spLocks noChangeArrowheads="1"/>
          </p:cNvSpPr>
          <p:nvPr/>
        </p:nvSpPr>
        <p:spPr bwMode="auto">
          <a:xfrm>
            <a:off x="420328" y="5570655"/>
            <a:ext cx="1602650" cy="461665"/>
          </a:xfrm>
          <a:prstGeom prst="rect">
            <a:avLst/>
          </a:prstGeom>
          <a:solidFill>
            <a:srgbClr val="FFFFFF"/>
          </a:solidFill>
          <a:ln w="9525">
            <a:solidFill>
              <a:srgbClr val="000000"/>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s-ES" sz="1200" b="1" dirty="0">
                <a:latin typeface="Arial" panose="020B0604020202020204" pitchFamily="34" charset="0"/>
                <a:cs typeface="Arial" panose="020B0604020202020204" pitchFamily="34" charset="0"/>
              </a:rPr>
              <a:t>JOSE MIRANDA MEJIA</a:t>
            </a:r>
            <a:endParaRPr lang="es-ES" sz="1200" dirty="0">
              <a:latin typeface="Arial" panose="020B0604020202020204" pitchFamily="34" charset="0"/>
              <a:cs typeface="Arial" panose="020B0604020202020204" pitchFamily="34" charset="0"/>
            </a:endParaRPr>
          </a:p>
        </p:txBody>
      </p:sp>
      <p:sp>
        <p:nvSpPr>
          <p:cNvPr id="24" name="Text Box 2"/>
          <p:cNvSpPr txBox="1">
            <a:spLocks noChangeArrowheads="1"/>
          </p:cNvSpPr>
          <p:nvPr/>
        </p:nvSpPr>
        <p:spPr bwMode="auto">
          <a:xfrm>
            <a:off x="5985882" y="3011985"/>
            <a:ext cx="2399749" cy="276999"/>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ctr">
              <a:defRPr sz="900" b="1">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CO" sz="1200" dirty="0">
                <a:latin typeface="Arial" panose="020B0604020202020204" pitchFamily="34" charset="0"/>
                <a:cs typeface="Arial" panose="020B0604020202020204" pitchFamily="34" charset="0"/>
              </a:rPr>
              <a:t>RENSO ROMERO MORENO</a:t>
            </a:r>
            <a:endParaRPr lang="es-ES" sz="1200" dirty="0">
              <a:latin typeface="Arial" panose="020B0604020202020204" pitchFamily="34" charset="0"/>
              <a:cs typeface="Arial" panose="020B0604020202020204" pitchFamily="34" charset="0"/>
            </a:endParaRPr>
          </a:p>
        </p:txBody>
      </p:sp>
      <p:sp>
        <p:nvSpPr>
          <p:cNvPr id="25" name="Text Box 2"/>
          <p:cNvSpPr txBox="1">
            <a:spLocks noChangeArrowheads="1"/>
          </p:cNvSpPr>
          <p:nvPr/>
        </p:nvSpPr>
        <p:spPr bwMode="auto">
          <a:xfrm>
            <a:off x="311543" y="3017934"/>
            <a:ext cx="2780819" cy="276999"/>
          </a:xfrm>
          <a:prstGeom prst="rect">
            <a:avLst/>
          </a:prstGeom>
          <a:solidFill>
            <a:srgbClr val="FFFFFF"/>
          </a:solidFill>
          <a:ln w="9525">
            <a:solidFill>
              <a:srgbClr val="000000"/>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s-CO" sz="1200" b="1" dirty="0">
                <a:latin typeface="Arial" panose="020B0604020202020204" pitchFamily="34" charset="0"/>
                <a:cs typeface="Arial" panose="020B0604020202020204" pitchFamily="34" charset="0"/>
              </a:rPr>
              <a:t>STANLY MASRIGLIA OLIVARES</a:t>
            </a:r>
            <a:endParaRPr lang="es-ES" sz="1200" dirty="0">
              <a:latin typeface="Arial" panose="020B0604020202020204" pitchFamily="34" charset="0"/>
              <a:cs typeface="Arial" panose="020B0604020202020204" pitchFamily="34" charset="0"/>
            </a:endParaRPr>
          </a:p>
        </p:txBody>
      </p:sp>
      <p:sp>
        <p:nvSpPr>
          <p:cNvPr id="36" name="Text Box 2"/>
          <p:cNvSpPr txBox="1">
            <a:spLocks noChangeArrowheads="1"/>
          </p:cNvSpPr>
          <p:nvPr/>
        </p:nvSpPr>
        <p:spPr bwMode="auto">
          <a:xfrm>
            <a:off x="4937765" y="5572810"/>
            <a:ext cx="1458755" cy="461665"/>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ctr">
              <a:defRPr sz="700" b="1">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CO" sz="1200" dirty="0">
                <a:latin typeface="Arial" panose="020B0604020202020204" pitchFamily="34" charset="0"/>
                <a:cs typeface="Arial" panose="020B0604020202020204" pitchFamily="34" charset="0"/>
              </a:rPr>
              <a:t>MICHAEL FOX ANDRADE</a:t>
            </a:r>
            <a:endParaRPr lang="es-ES" sz="1200" dirty="0">
              <a:latin typeface="Arial" panose="020B0604020202020204" pitchFamily="34" charset="0"/>
              <a:cs typeface="Arial" panose="020B0604020202020204" pitchFamily="34" charset="0"/>
            </a:endParaRPr>
          </a:p>
        </p:txBody>
      </p:sp>
      <p:sp>
        <p:nvSpPr>
          <p:cNvPr id="27" name="Text Box 2"/>
          <p:cNvSpPr txBox="1">
            <a:spLocks noChangeArrowheads="1"/>
          </p:cNvSpPr>
          <p:nvPr/>
        </p:nvSpPr>
        <p:spPr bwMode="auto">
          <a:xfrm>
            <a:off x="2496659" y="5564592"/>
            <a:ext cx="1930996" cy="461665"/>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ctr">
              <a:defRPr sz="700" b="1">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CO" sz="1200" dirty="0">
                <a:latin typeface="Arial" panose="020B0604020202020204" pitchFamily="34" charset="0"/>
                <a:cs typeface="Arial" panose="020B0604020202020204" pitchFamily="34" charset="0"/>
              </a:rPr>
              <a:t>GIANCARLO BERNETT MORE</a:t>
            </a:r>
            <a:endParaRPr lang="es-ES" sz="1200" dirty="0">
              <a:latin typeface="Arial" panose="020B0604020202020204" pitchFamily="34" charset="0"/>
              <a:cs typeface="Arial" panose="020B0604020202020204" pitchFamily="34" charset="0"/>
            </a:endParaRPr>
          </a:p>
        </p:txBody>
      </p:sp>
      <p:sp>
        <p:nvSpPr>
          <p:cNvPr id="38" name="Text Box 2"/>
          <p:cNvSpPr txBox="1">
            <a:spLocks noChangeArrowheads="1"/>
          </p:cNvSpPr>
          <p:nvPr/>
        </p:nvSpPr>
        <p:spPr bwMode="auto">
          <a:xfrm>
            <a:off x="3393531" y="3013290"/>
            <a:ext cx="2291182" cy="461665"/>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ctr">
              <a:defRPr sz="900" b="1">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CO" sz="1200" dirty="0">
                <a:latin typeface="Arial" panose="020B0604020202020204" pitchFamily="34" charset="0"/>
                <a:cs typeface="Arial" panose="020B0604020202020204" pitchFamily="34" charset="0"/>
              </a:rPr>
              <a:t>IVAN RENE GALINDO CASTILLA</a:t>
            </a:r>
            <a:endParaRPr lang="es-ES" sz="1200" dirty="0">
              <a:latin typeface="Arial" panose="020B0604020202020204" pitchFamily="34" charset="0"/>
              <a:cs typeface="Arial" panose="020B0604020202020204" pitchFamily="34" charset="0"/>
            </a:endParaRPr>
          </a:p>
        </p:txBody>
      </p:sp>
      <p:pic>
        <p:nvPicPr>
          <p:cNvPr id="60" name="20 Imagen" descr="C:\Users\FISCALIA\AppData\Local\Microsoft\Windows\Temporary Internet Files\Content.Word\IMG_7478.jpg"/>
          <p:cNvPicPr>
            <a:picLocks noChangeAspect="1" noChangeArrowheads="1"/>
          </p:cNvPicPr>
          <p:nvPr/>
        </p:nvPicPr>
        <p:blipFill>
          <a:blip r:embed="rId3" cstate="print">
            <a:extLst>
              <a:ext uri="{28A0092B-C50C-407E-A947-70E740481C1C}">
                <a14:useLocalDpi xmlns:a14="http://schemas.microsoft.com/office/drawing/2010/main" val="0"/>
              </a:ext>
            </a:extLst>
          </a:blip>
          <a:srcRect r="15846"/>
          <a:stretch>
            <a:fillRect/>
          </a:stretch>
        </p:blipFill>
        <p:spPr bwMode="auto">
          <a:xfrm>
            <a:off x="3804911" y="1199480"/>
            <a:ext cx="1395230" cy="1751272"/>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18 Imagen" descr="C:\Users\FISCALIA\Desktop\CASO 00527\IMG_7475.JPG"/>
          <p:cNvPicPr>
            <a:picLocks noChangeAspect="1" noChangeArrowheads="1"/>
          </p:cNvPicPr>
          <p:nvPr/>
        </p:nvPicPr>
        <p:blipFill>
          <a:blip r:embed="rId4" cstate="print">
            <a:extLst>
              <a:ext uri="{28A0092B-C50C-407E-A947-70E740481C1C}">
                <a14:useLocalDpi xmlns:a14="http://schemas.microsoft.com/office/drawing/2010/main" val="0"/>
              </a:ext>
            </a:extLst>
          </a:blip>
          <a:srcRect l="5991" r="21198"/>
          <a:stretch>
            <a:fillRect/>
          </a:stretch>
        </p:blipFill>
        <p:spPr bwMode="auto">
          <a:xfrm>
            <a:off x="2715037" y="3759587"/>
            <a:ext cx="1381495" cy="1757887"/>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6405" y="3807091"/>
            <a:ext cx="1397964" cy="1724046"/>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8" name="Imagen 27"/>
          <p:cNvPicPr>
            <a:picLocks noChangeAspect="1"/>
          </p:cNvPicPr>
          <p:nvPr/>
        </p:nvPicPr>
        <p:blipFill rotWithShape="1">
          <a:blip r:embed="rId6"/>
          <a:srcRect l="32350" t="-1897" r="35301" b="1897"/>
          <a:stretch/>
        </p:blipFill>
        <p:spPr>
          <a:xfrm>
            <a:off x="547924" y="3752474"/>
            <a:ext cx="1377716" cy="1732404"/>
          </a:xfrm>
          <a:prstGeom prst="rect">
            <a:avLst/>
          </a:prstGeom>
          <a:noFill/>
          <a:ln w="9525">
            <a:solidFill>
              <a:schemeClr val="tx1">
                <a:alpha val="96861"/>
              </a:schemeClr>
            </a:solidFill>
            <a:miter lim="800000"/>
            <a:headEnd/>
            <a:tailEnd/>
          </a:ln>
        </p:spPr>
      </p:pic>
      <p:pic>
        <p:nvPicPr>
          <p:cNvPr id="15" name="Imagen 1"/>
          <p:cNvPicPr>
            <a:picLocks noChangeAspect="1"/>
          </p:cNvPicPr>
          <p:nvPr/>
        </p:nvPicPr>
        <p:blipFill rotWithShape="1">
          <a:blip r:embed="rId7" cstate="print">
            <a:extLst>
              <a:ext uri="{28A0092B-C50C-407E-A947-70E740481C1C}">
                <a14:useLocalDpi xmlns:a14="http://schemas.microsoft.com/office/drawing/2010/main" val="0"/>
              </a:ext>
            </a:extLst>
          </a:blip>
          <a:srcRect l="25877" r="26156" b="59593"/>
          <a:stretch/>
        </p:blipFill>
        <p:spPr bwMode="auto">
          <a:xfrm>
            <a:off x="1147585" y="1234480"/>
            <a:ext cx="1369325" cy="1724309"/>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077" r="28751"/>
          <a:stretch/>
        </p:blipFill>
        <p:spPr bwMode="auto">
          <a:xfrm>
            <a:off x="6488142" y="1196013"/>
            <a:ext cx="1395230" cy="1757452"/>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9"/>
          <a:srcRect l="31996" t="-8066" r="36010" b="8066"/>
          <a:stretch/>
        </p:blipFill>
        <p:spPr>
          <a:xfrm>
            <a:off x="7214242" y="3771900"/>
            <a:ext cx="1389497" cy="1732165"/>
          </a:xfrm>
          <a:prstGeom prst="rect">
            <a:avLst/>
          </a:prstGeom>
          <a:noFill/>
          <a:ln w="9525">
            <a:solidFill>
              <a:schemeClr val="tx1">
                <a:alpha val="96861"/>
              </a:schemeClr>
            </a:solidFill>
            <a:miter lim="800000"/>
            <a:headEnd/>
            <a:tailEnd/>
          </a:ln>
        </p:spPr>
      </p:pic>
      <p:pic>
        <p:nvPicPr>
          <p:cNvPr id="22" name="Imagen 21"/>
          <p:cNvPicPr>
            <a:picLocks noChangeAspect="1"/>
          </p:cNvPicPr>
          <p:nvPr/>
        </p:nvPicPr>
        <p:blipFill>
          <a:blip r:embed="rId10"/>
          <a:stretch>
            <a:fillRect/>
          </a:stretch>
        </p:blipFill>
        <p:spPr>
          <a:xfrm>
            <a:off x="6396520" y="6602751"/>
            <a:ext cx="2755631" cy="237765"/>
          </a:xfrm>
          <a:prstGeom prst="rect">
            <a:avLst/>
          </a:prstGeom>
        </p:spPr>
      </p:pic>
      <p:sp>
        <p:nvSpPr>
          <p:cNvPr id="26" name="3 CuadroTexto"/>
          <p:cNvSpPr txBox="1"/>
          <p:nvPr/>
        </p:nvSpPr>
        <p:spPr>
          <a:xfrm>
            <a:off x="-1" y="-18243"/>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a:t>
            </a:r>
            <a:r>
              <a:rPr lang="es-CO" sz="2400" dirty="0" smtClean="0">
                <a:latin typeface="Arial" panose="020B0604020202020204" pitchFamily="34" charset="0"/>
                <a:cs typeface="Arial" panose="020B0604020202020204" pitchFamily="34" charset="0"/>
              </a:rPr>
              <a:t>DURA AL DELINCUENTE</a:t>
            </a:r>
            <a:endParaRPr lang="es-CO" sz="2400" dirty="0">
              <a:latin typeface="Arial" panose="020B0604020202020204" pitchFamily="34" charset="0"/>
              <a:cs typeface="Arial" panose="020B0604020202020204" pitchFamily="34" charset="0"/>
            </a:endParaRPr>
          </a:p>
          <a:p>
            <a:r>
              <a:rPr lang="es-CO" sz="2400" dirty="0">
                <a:latin typeface="Arial" panose="020B0604020202020204" pitchFamily="34" charset="0"/>
                <a:cs typeface="Arial" panose="020B0604020202020204" pitchFamily="34" charset="0"/>
              </a:rPr>
              <a:t> HURTO</a:t>
            </a:r>
          </a:p>
        </p:txBody>
      </p:sp>
      <p:pic>
        <p:nvPicPr>
          <p:cNvPr id="29" name="10 Imagen"/>
          <p:cNvPicPr>
            <a:picLocks noChangeAspect="1"/>
          </p:cNvPicPr>
          <p:nvPr/>
        </p:nvPicPr>
        <p:blipFill>
          <a:blip r:embed="rId11" cstate="email"/>
          <a:srcRect/>
          <a:stretch>
            <a:fillRect/>
          </a:stretch>
        </p:blipFill>
        <p:spPr bwMode="auto">
          <a:xfrm>
            <a:off x="7774336" y="77103"/>
            <a:ext cx="1305463" cy="992558"/>
          </a:xfrm>
          <a:prstGeom prst="rect">
            <a:avLst/>
          </a:prstGeom>
        </p:spPr>
      </p:pic>
      <p:pic>
        <p:nvPicPr>
          <p:cNvPr id="30" name="Imagen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04942" y="5934589"/>
            <a:ext cx="5256583" cy="387264"/>
          </a:xfrm>
          <a:prstGeom prst="rect">
            <a:avLst/>
          </a:prstGeom>
        </p:spPr>
      </p:pic>
      <p:pic>
        <p:nvPicPr>
          <p:cNvPr id="31" name="Imagen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467"/>
            <a:ext cx="1115616" cy="1082780"/>
          </a:xfrm>
          <a:prstGeom prst="rect">
            <a:avLst/>
          </a:prstGeom>
        </p:spPr>
      </p:pic>
    </p:spTree>
    <p:extLst>
      <p:ext uri="{BB962C8B-B14F-4D97-AF65-F5344CB8AC3E}">
        <p14:creationId xmlns:p14="http://schemas.microsoft.com/office/powerpoint/2010/main" val="440494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sp>
        <p:nvSpPr>
          <p:cNvPr id="4" name="3 Rectángulo"/>
          <p:cNvSpPr/>
          <p:nvPr/>
        </p:nvSpPr>
        <p:spPr>
          <a:xfrm>
            <a:off x="9526" y="0"/>
            <a:ext cx="9134475" cy="6321853"/>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sz="1050" dirty="0">
              <a:solidFill>
                <a:schemeClr val="tx1"/>
              </a:solidFill>
            </a:endParaRPr>
          </a:p>
        </p:txBody>
      </p:sp>
      <p:sp>
        <p:nvSpPr>
          <p:cNvPr id="17" name="Text Box 2"/>
          <p:cNvSpPr txBox="1">
            <a:spLocks noChangeArrowheads="1"/>
          </p:cNvSpPr>
          <p:nvPr/>
        </p:nvSpPr>
        <p:spPr bwMode="auto">
          <a:xfrm>
            <a:off x="6249675" y="4648052"/>
            <a:ext cx="2391624" cy="261610"/>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ES" sz="1100" dirty="0"/>
              <a:t>JORGE ALVARADO NARVÁEZ</a:t>
            </a:r>
          </a:p>
        </p:txBody>
      </p:sp>
      <p:sp>
        <p:nvSpPr>
          <p:cNvPr id="24" name="Text Box 2"/>
          <p:cNvSpPr txBox="1">
            <a:spLocks noChangeArrowheads="1"/>
          </p:cNvSpPr>
          <p:nvPr/>
        </p:nvSpPr>
        <p:spPr bwMode="auto">
          <a:xfrm>
            <a:off x="203124" y="4659136"/>
            <a:ext cx="2305490" cy="261610"/>
          </a:xfrm>
          <a:prstGeom prst="rect">
            <a:avLst/>
          </a:prstGeom>
          <a:solidFill>
            <a:srgbClr val="FFFFFF"/>
          </a:solidFill>
          <a:ln w="9525">
            <a:solidFill>
              <a:srgbClr val="000000"/>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defRPr/>
            </a:pPr>
            <a:r>
              <a:rPr lang="es-CO" sz="1100" b="1" dirty="0">
                <a:latin typeface="Arial" panose="020B0604020202020204" pitchFamily="34" charset="0"/>
                <a:cs typeface="Arial" panose="020B0604020202020204" pitchFamily="34" charset="0"/>
              </a:rPr>
              <a:t>ENRIQUE MANUEL HAWKINS   </a:t>
            </a:r>
          </a:p>
        </p:txBody>
      </p:sp>
      <p:pic>
        <p:nvPicPr>
          <p:cNvPr id="1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013" y="1533113"/>
            <a:ext cx="2521682" cy="285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descr="C:\Users\Alex\Desktop\CAPTURA POR ORDEN JUDICIAL ENRIQUE MANUEL 80116\FOTOS CAPTURADO ENRIQUE MANUEL 80116\20140911_174733.jpg"/>
          <p:cNvPicPr>
            <a:picLocks noChangeAspect="1" noChangeArrowheads="1"/>
          </p:cNvPicPr>
          <p:nvPr/>
        </p:nvPicPr>
        <p:blipFill>
          <a:blip r:embed="rId3" cstate="print">
            <a:extLst>
              <a:ext uri="{28A0092B-C50C-407E-A947-70E740481C1C}">
                <a14:useLocalDpi xmlns:a14="http://schemas.microsoft.com/office/drawing/2010/main" val="0"/>
              </a:ext>
            </a:extLst>
          </a:blip>
          <a:srcRect l="19206" t="5151" r="23209"/>
          <a:stretch>
            <a:fillRect/>
          </a:stretch>
        </p:blipFill>
        <p:spPr bwMode="auto">
          <a:xfrm>
            <a:off x="95729" y="1527339"/>
            <a:ext cx="2520280" cy="2860007"/>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6" descr="C:\Users\Alex\Desktop\CAPTURADO DENISON\FOTOS\IMG-20140918-02223.jpg"/>
          <p:cNvPicPr>
            <a:picLocks noChangeAspect="1" noChangeArrowheads="1"/>
          </p:cNvPicPr>
          <p:nvPr/>
        </p:nvPicPr>
        <p:blipFill>
          <a:blip r:embed="rId4" cstate="print">
            <a:extLst>
              <a:ext uri="{28A0092B-C50C-407E-A947-70E740481C1C}">
                <a14:useLocalDpi xmlns:a14="http://schemas.microsoft.com/office/drawing/2010/main" val="0"/>
              </a:ext>
            </a:extLst>
          </a:blip>
          <a:srcRect l="10962" r="15492" b="11559"/>
          <a:stretch>
            <a:fillRect/>
          </a:stretch>
        </p:blipFill>
        <p:spPr bwMode="auto">
          <a:xfrm>
            <a:off x="6181482" y="1567763"/>
            <a:ext cx="2528010" cy="2819057"/>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2"/>
          <p:cNvSpPr txBox="1">
            <a:spLocks noChangeArrowheads="1"/>
          </p:cNvSpPr>
          <p:nvPr/>
        </p:nvSpPr>
        <p:spPr bwMode="auto">
          <a:xfrm>
            <a:off x="3298715" y="4653616"/>
            <a:ext cx="2533128" cy="261610"/>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CO" sz="1100" dirty="0"/>
              <a:t>DENISON DENSON LIVINGSTON</a:t>
            </a:r>
            <a:endParaRPr lang="es-ES" sz="1100" dirty="0"/>
          </a:p>
        </p:txBody>
      </p:sp>
      <p:pic>
        <p:nvPicPr>
          <p:cNvPr id="26" name="Imagen 25"/>
          <p:cNvPicPr>
            <a:picLocks noChangeAspect="1"/>
          </p:cNvPicPr>
          <p:nvPr/>
        </p:nvPicPr>
        <p:blipFill>
          <a:blip r:embed="rId5"/>
          <a:stretch>
            <a:fillRect/>
          </a:stretch>
        </p:blipFill>
        <p:spPr>
          <a:xfrm>
            <a:off x="6396520" y="6602751"/>
            <a:ext cx="2755631" cy="237765"/>
          </a:xfrm>
          <a:prstGeom prst="rect">
            <a:avLst/>
          </a:prstGeom>
        </p:spPr>
      </p:pic>
      <p:pic>
        <p:nvPicPr>
          <p:cNvPr id="27" name="Imagen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7417" y="5846958"/>
            <a:ext cx="5256583" cy="472784"/>
          </a:xfrm>
          <a:prstGeom prst="rect">
            <a:avLst/>
          </a:prstGeom>
        </p:spPr>
      </p:pic>
      <p:sp>
        <p:nvSpPr>
          <p:cNvPr id="28" name="3 CuadroTexto"/>
          <p:cNvSpPr txBox="1"/>
          <p:nvPr/>
        </p:nvSpPr>
        <p:spPr>
          <a:xfrm>
            <a:off x="-1" y="-18243"/>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a:t>
            </a:r>
            <a:r>
              <a:rPr lang="es-CO" sz="2400" dirty="0" smtClean="0">
                <a:latin typeface="Arial" panose="020B0604020202020204" pitchFamily="34" charset="0"/>
                <a:cs typeface="Arial" panose="020B0604020202020204" pitchFamily="34" charset="0"/>
              </a:rPr>
              <a:t>DURA  AL DELINCUENTE</a:t>
            </a:r>
          </a:p>
          <a:p>
            <a:r>
              <a:rPr lang="es-CO" sz="2400" dirty="0" smtClean="0">
                <a:latin typeface="Arial" panose="020B0604020202020204" pitchFamily="34" charset="0"/>
                <a:cs typeface="Arial" panose="020B0604020202020204" pitchFamily="34" charset="0"/>
              </a:rPr>
              <a:t>HOMICIDIO</a:t>
            </a:r>
            <a:endParaRPr lang="es-CO" sz="2400" dirty="0">
              <a:latin typeface="Arial" panose="020B0604020202020204" pitchFamily="34" charset="0"/>
              <a:cs typeface="Arial" panose="020B0604020202020204" pitchFamily="34" charset="0"/>
            </a:endParaRPr>
          </a:p>
        </p:txBody>
      </p:sp>
      <p:pic>
        <p:nvPicPr>
          <p:cNvPr id="29" name="10 Imagen"/>
          <p:cNvPicPr>
            <a:picLocks noChangeAspect="1"/>
          </p:cNvPicPr>
          <p:nvPr/>
        </p:nvPicPr>
        <p:blipFill>
          <a:blip r:embed="rId7" cstate="email"/>
          <a:srcRect/>
          <a:stretch>
            <a:fillRect/>
          </a:stretch>
        </p:blipFill>
        <p:spPr bwMode="auto">
          <a:xfrm>
            <a:off x="7774336" y="77103"/>
            <a:ext cx="1305463" cy="992558"/>
          </a:xfrm>
          <a:prstGeom prst="rect">
            <a:avLst/>
          </a:prstGeom>
        </p:spPr>
      </p:pic>
      <p:pic>
        <p:nvPicPr>
          <p:cNvPr id="30" name="Imagen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467"/>
            <a:ext cx="1115616" cy="1064537"/>
          </a:xfrm>
          <a:prstGeom prst="rect">
            <a:avLst/>
          </a:prstGeom>
        </p:spPr>
      </p:pic>
    </p:spTree>
    <p:extLst>
      <p:ext uri="{BB962C8B-B14F-4D97-AF65-F5344CB8AC3E}">
        <p14:creationId xmlns:p14="http://schemas.microsoft.com/office/powerpoint/2010/main" val="3396735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sp>
        <p:nvSpPr>
          <p:cNvPr id="4" name="3 Rectángulo"/>
          <p:cNvSpPr/>
          <p:nvPr/>
        </p:nvSpPr>
        <p:spPr>
          <a:xfrm>
            <a:off x="9526" y="0"/>
            <a:ext cx="9134475" cy="6321853"/>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sz="1050" dirty="0">
              <a:solidFill>
                <a:schemeClr val="tx1"/>
              </a:solidFill>
            </a:endParaRPr>
          </a:p>
        </p:txBody>
      </p:sp>
      <p:sp>
        <p:nvSpPr>
          <p:cNvPr id="14" name="Text Box 2"/>
          <p:cNvSpPr txBox="1">
            <a:spLocks noChangeArrowheads="1"/>
          </p:cNvSpPr>
          <p:nvPr/>
        </p:nvSpPr>
        <p:spPr bwMode="auto">
          <a:xfrm>
            <a:off x="188099" y="4787404"/>
            <a:ext cx="2155711" cy="261610"/>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CO" sz="1100" dirty="0"/>
              <a:t>ERICK  SALGUEDO ARRIETA</a:t>
            </a:r>
            <a:endParaRPr lang="es-ES" sz="1100" dirty="0"/>
          </a:p>
        </p:txBody>
      </p:sp>
      <p:sp>
        <p:nvSpPr>
          <p:cNvPr id="19" name="Text Box 2"/>
          <p:cNvSpPr txBox="1">
            <a:spLocks noChangeArrowheads="1"/>
          </p:cNvSpPr>
          <p:nvPr/>
        </p:nvSpPr>
        <p:spPr bwMode="auto">
          <a:xfrm>
            <a:off x="4698243" y="4787404"/>
            <a:ext cx="2093398" cy="261610"/>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ES" sz="1100" dirty="0"/>
              <a:t>DANNY ZAMBRANO CEDEN</a:t>
            </a:r>
          </a:p>
        </p:txBody>
      </p:sp>
      <p:sp>
        <p:nvSpPr>
          <p:cNvPr id="22" name="Text Box 2"/>
          <p:cNvSpPr txBox="1">
            <a:spLocks noChangeArrowheads="1"/>
          </p:cNvSpPr>
          <p:nvPr/>
        </p:nvSpPr>
        <p:spPr bwMode="auto">
          <a:xfrm>
            <a:off x="6936679" y="4787404"/>
            <a:ext cx="2164032" cy="261610"/>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CO" sz="1100" dirty="0"/>
              <a:t>KEYLYE SMITH FERNÁNDEZ  </a:t>
            </a:r>
          </a:p>
        </p:txBody>
      </p:sp>
      <p:pic>
        <p:nvPicPr>
          <p:cNvPr id="23" name="Picture 25" descr="C:\Users\Alex\Desktop\CAPTURA POR ORDEN JUDICIAL KEYLYE SMITH 00361\FOTOS CAPTURADO KEYLYE SMITH 00361\20141118_154339.jpg"/>
          <p:cNvPicPr>
            <a:picLocks noChangeAspect="1" noChangeArrowheads="1"/>
          </p:cNvPicPr>
          <p:nvPr/>
        </p:nvPicPr>
        <p:blipFill>
          <a:blip r:embed="rId2">
            <a:extLst>
              <a:ext uri="{28A0092B-C50C-407E-A947-70E740481C1C}">
                <a14:useLocalDpi xmlns:a14="http://schemas.microsoft.com/office/drawing/2010/main" val="0"/>
              </a:ext>
            </a:extLst>
          </a:blip>
          <a:srcRect l="14337" r="16371"/>
          <a:stretch>
            <a:fillRect/>
          </a:stretch>
        </p:blipFill>
        <p:spPr bwMode="auto">
          <a:xfrm>
            <a:off x="6936679" y="1951683"/>
            <a:ext cx="2018267" cy="2629553"/>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4" descr="C:\Users\Alex\Desktop\CAPTURA POR ORDEN JUDICIAL ERIC SALGUEDO 80022\FOTOS CAPTURADO ERIC SALGUEDO 80022\20140920_162222.jpg"/>
          <p:cNvPicPr>
            <a:picLocks noChangeAspect="1" noChangeArrowheads="1"/>
          </p:cNvPicPr>
          <p:nvPr/>
        </p:nvPicPr>
        <p:blipFill>
          <a:blip r:embed="rId3" cstate="print">
            <a:extLst>
              <a:ext uri="{28A0092B-C50C-407E-A947-70E740481C1C}">
                <a14:useLocalDpi xmlns:a14="http://schemas.microsoft.com/office/drawing/2010/main" val="0"/>
              </a:ext>
            </a:extLst>
          </a:blip>
          <a:srcRect l="15990" r="23409"/>
          <a:stretch>
            <a:fillRect/>
          </a:stretch>
        </p:blipFill>
        <p:spPr bwMode="auto">
          <a:xfrm>
            <a:off x="351476" y="1942662"/>
            <a:ext cx="1992334" cy="2647596"/>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181" y="1947922"/>
            <a:ext cx="2019450" cy="2642336"/>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Hum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636" y="1965918"/>
            <a:ext cx="2003114" cy="2627442"/>
          </a:xfrm>
          <a:prstGeom prst="rect">
            <a:avLst/>
          </a:prstGeom>
          <a:noFill/>
          <a:ln w="9525">
            <a:solidFill>
              <a:schemeClr val="tx1">
                <a:alpha val="96861"/>
              </a:schemeClr>
            </a:solidFill>
            <a:miter lim="800000"/>
            <a:headEnd/>
            <a:tailEnd/>
          </a:ln>
          <a:extLst>
            <a:ext uri="{909E8E84-426E-40DD-AFC4-6F175D3DCCD1}">
              <a14:hiddenFill xmlns:a14="http://schemas.microsoft.com/office/drawing/2010/main">
                <a:solidFill>
                  <a:srgbClr val="FFFFFF"/>
                </a:solidFill>
              </a14:hiddenFill>
            </a:ext>
          </a:extLst>
        </p:spPr>
      </p:pic>
      <p:sp>
        <p:nvSpPr>
          <p:cNvPr id="52" name="Text Box 2"/>
          <p:cNvSpPr txBox="1">
            <a:spLocks noChangeArrowheads="1"/>
          </p:cNvSpPr>
          <p:nvPr/>
        </p:nvSpPr>
        <p:spPr bwMode="auto">
          <a:xfrm>
            <a:off x="2543181" y="4787404"/>
            <a:ext cx="2019450" cy="261610"/>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ES" sz="1100" dirty="0"/>
              <a:t>HUMBERTO </a:t>
            </a:r>
            <a:r>
              <a:rPr lang="es-ES" sz="1100" dirty="0" smtClean="0"/>
              <a:t>POMARE</a:t>
            </a:r>
            <a:endParaRPr lang="es-ES" sz="1100" dirty="0"/>
          </a:p>
        </p:txBody>
      </p:sp>
      <p:pic>
        <p:nvPicPr>
          <p:cNvPr id="26" name="Imagen 25"/>
          <p:cNvPicPr>
            <a:picLocks noChangeAspect="1"/>
          </p:cNvPicPr>
          <p:nvPr/>
        </p:nvPicPr>
        <p:blipFill>
          <a:blip r:embed="rId6"/>
          <a:stretch>
            <a:fillRect/>
          </a:stretch>
        </p:blipFill>
        <p:spPr>
          <a:xfrm>
            <a:off x="6396520" y="6602751"/>
            <a:ext cx="2755631" cy="237765"/>
          </a:xfrm>
          <a:prstGeom prst="rect">
            <a:avLst/>
          </a:prstGeom>
        </p:spPr>
      </p:pic>
      <p:pic>
        <p:nvPicPr>
          <p:cNvPr id="27" name="Imagen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7417" y="5846958"/>
            <a:ext cx="5256583" cy="472784"/>
          </a:xfrm>
          <a:prstGeom prst="rect">
            <a:avLst/>
          </a:prstGeom>
        </p:spPr>
      </p:pic>
      <p:sp>
        <p:nvSpPr>
          <p:cNvPr id="28" name="3 CuadroTexto"/>
          <p:cNvSpPr txBox="1"/>
          <p:nvPr/>
        </p:nvSpPr>
        <p:spPr>
          <a:xfrm>
            <a:off x="-1" y="-18243"/>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a:t>
            </a:r>
            <a:r>
              <a:rPr lang="es-CO" sz="2400" dirty="0" smtClean="0">
                <a:latin typeface="Arial" panose="020B0604020202020204" pitchFamily="34" charset="0"/>
                <a:cs typeface="Arial" panose="020B0604020202020204" pitchFamily="34" charset="0"/>
              </a:rPr>
              <a:t>DURA  AL DELINCUENTE</a:t>
            </a:r>
          </a:p>
          <a:p>
            <a:r>
              <a:rPr lang="es-CO" sz="2400" dirty="0" smtClean="0">
                <a:latin typeface="Arial" panose="020B0604020202020204" pitchFamily="34" charset="0"/>
                <a:cs typeface="Arial" panose="020B0604020202020204" pitchFamily="34" charset="0"/>
              </a:rPr>
              <a:t>HOMICIDIO</a:t>
            </a:r>
            <a:endParaRPr lang="es-CO" sz="2400" dirty="0">
              <a:latin typeface="Arial" panose="020B0604020202020204" pitchFamily="34" charset="0"/>
              <a:cs typeface="Arial" panose="020B0604020202020204" pitchFamily="34" charset="0"/>
            </a:endParaRPr>
          </a:p>
        </p:txBody>
      </p:sp>
      <p:pic>
        <p:nvPicPr>
          <p:cNvPr id="29" name="10 Imagen"/>
          <p:cNvPicPr>
            <a:picLocks noChangeAspect="1"/>
          </p:cNvPicPr>
          <p:nvPr/>
        </p:nvPicPr>
        <p:blipFill>
          <a:blip r:embed="rId8" cstate="email"/>
          <a:srcRect/>
          <a:stretch>
            <a:fillRect/>
          </a:stretch>
        </p:blipFill>
        <p:spPr bwMode="auto">
          <a:xfrm>
            <a:off x="7774336" y="77103"/>
            <a:ext cx="1305463" cy="992558"/>
          </a:xfrm>
          <a:prstGeom prst="rect">
            <a:avLst/>
          </a:prstGeom>
        </p:spPr>
      </p:pic>
      <p:pic>
        <p:nvPicPr>
          <p:cNvPr id="30" name="Imagen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467"/>
            <a:ext cx="1115616" cy="1064537"/>
          </a:xfrm>
          <a:prstGeom prst="rect">
            <a:avLst/>
          </a:prstGeom>
        </p:spPr>
      </p:pic>
    </p:spTree>
    <p:extLst>
      <p:ext uri="{BB962C8B-B14F-4D97-AF65-F5344CB8AC3E}">
        <p14:creationId xmlns:p14="http://schemas.microsoft.com/office/powerpoint/2010/main" val="2018752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 Rectángulo"/>
          <p:cNvSpPr/>
          <p:nvPr/>
        </p:nvSpPr>
        <p:spPr>
          <a:xfrm>
            <a:off x="9525" y="0"/>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pic>
        <p:nvPicPr>
          <p:cNvPr id="11" name="10 Imagen"/>
          <p:cNvPicPr>
            <a:picLocks noChangeAspect="1"/>
          </p:cNvPicPr>
          <p:nvPr/>
        </p:nvPicPr>
        <p:blipFill>
          <a:blip r:embed="rId2" cstate="email"/>
          <a:srcRect/>
          <a:stretch>
            <a:fillRect/>
          </a:stretch>
        </p:blipFill>
        <p:spPr bwMode="auto">
          <a:xfrm>
            <a:off x="215902" y="1610519"/>
            <a:ext cx="3635375" cy="363696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Rectángulo 6"/>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691680" y="6597354"/>
            <a:ext cx="2736304" cy="21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4" name="29 Grupo"/>
          <p:cNvGrpSpPr>
            <a:grpSpLocks/>
          </p:cNvGrpSpPr>
          <p:nvPr/>
        </p:nvGrpSpPr>
        <p:grpSpPr bwMode="auto">
          <a:xfrm>
            <a:off x="3857202" y="4738330"/>
            <a:ext cx="5575300" cy="576262"/>
            <a:chOff x="3069081" y="3179300"/>
            <a:chExt cx="5573913" cy="576267"/>
          </a:xfrm>
        </p:grpSpPr>
        <p:sp>
          <p:nvSpPr>
            <p:cNvPr id="16" name="16 CuadroTexto"/>
            <p:cNvSpPr txBox="1"/>
            <p:nvPr/>
          </p:nvSpPr>
          <p:spPr>
            <a:xfrm>
              <a:off x="3641575" y="3267378"/>
              <a:ext cx="5001419" cy="400113"/>
            </a:xfrm>
            <a:prstGeom prst="rect">
              <a:avLst/>
            </a:prstGeom>
            <a:noFill/>
          </p:spPr>
          <p:txBody>
            <a:bodyPr>
              <a:spAutoFit/>
            </a:bodyPr>
            <a:lstStyle>
              <a:defPPr>
                <a:defRPr lang="en-US"/>
              </a:defPPr>
              <a:lvl1pPr algn="ctr">
                <a:defRPr sz="2400" b="1">
                  <a:solidFill>
                    <a:schemeClr val="bg1"/>
                  </a:solidFill>
                  <a:effectLst>
                    <a:glow rad="101600">
                      <a:srgbClr val="0E1824"/>
                    </a:glow>
                  </a:effectLst>
                </a:defRPr>
              </a:lvl1pPr>
            </a:lstStyle>
            <a:p>
              <a:pPr algn="l" fontAlgn="auto">
                <a:spcBef>
                  <a:spcPts val="0"/>
                </a:spcBef>
                <a:spcAft>
                  <a:spcPts val="0"/>
                </a:spcAft>
                <a:defRPr/>
              </a:pPr>
              <a:r>
                <a:rPr lang="es-CO" sz="2000" dirty="0" smtClean="0">
                  <a:latin typeface="+mn-lt"/>
                  <a:cs typeface="+mn-cs"/>
                </a:rPr>
                <a:t> </a:t>
              </a:r>
              <a:r>
                <a:rPr lang="es-CO" sz="1700" dirty="0" smtClean="0">
                  <a:latin typeface="Arial" panose="020B0604020202020204" pitchFamily="34" charset="0"/>
                  <a:cs typeface="Arial" panose="020B0604020202020204" pitchFamily="34" charset="0"/>
                </a:rPr>
                <a:t>RESULTADOS OPERATIVOS</a:t>
              </a:r>
            </a:p>
          </p:txBody>
        </p:sp>
        <p:pic>
          <p:nvPicPr>
            <p:cNvPr id="17"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069081" y="3179300"/>
              <a:ext cx="576178" cy="5762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21 Grupo"/>
          <p:cNvGrpSpPr>
            <a:grpSpLocks/>
          </p:cNvGrpSpPr>
          <p:nvPr/>
        </p:nvGrpSpPr>
        <p:grpSpPr bwMode="auto">
          <a:xfrm>
            <a:off x="3954969" y="2221896"/>
            <a:ext cx="4968425" cy="576262"/>
            <a:chOff x="3513092" y="4756690"/>
            <a:chExt cx="4968247" cy="576000"/>
          </a:xfrm>
        </p:grpSpPr>
        <p:sp>
          <p:nvSpPr>
            <p:cNvPr id="19" name="25 CuadroTexto"/>
            <p:cNvSpPr txBox="1"/>
            <p:nvPr/>
          </p:nvSpPr>
          <p:spPr>
            <a:xfrm>
              <a:off x="4106849" y="4832283"/>
              <a:ext cx="4374490" cy="353782"/>
            </a:xfrm>
            <a:prstGeom prst="rect">
              <a:avLst/>
            </a:prstGeom>
            <a:noFill/>
          </p:spPr>
          <p:txBody>
            <a:bodyPr wrap="square">
              <a:spAutoFit/>
            </a:bodyPr>
            <a:lstStyle>
              <a:defPPr>
                <a:defRPr lang="en-US"/>
              </a:defPPr>
              <a:lvl1pPr algn="ctr">
                <a:defRPr sz="2400" b="1">
                  <a:solidFill>
                    <a:schemeClr val="bg1"/>
                  </a:solidFill>
                  <a:effectLst>
                    <a:glow rad="101600">
                      <a:srgbClr val="0E1824"/>
                    </a:glow>
                  </a:effectLst>
                </a:defRPr>
              </a:lvl1pPr>
            </a:lstStyle>
            <a:p>
              <a:pPr algn="l" fontAlgn="auto">
                <a:spcBef>
                  <a:spcPts val="0"/>
                </a:spcBef>
                <a:spcAft>
                  <a:spcPts val="0"/>
                </a:spcAft>
                <a:defRPr/>
              </a:pPr>
              <a:r>
                <a:rPr lang="es-CO" sz="1700" dirty="0" smtClean="0">
                  <a:latin typeface="Arial" panose="020B0604020202020204" pitchFamily="34" charset="0"/>
                  <a:cs typeface="Arial" panose="020B0604020202020204" pitchFamily="34" charset="0"/>
                </a:rPr>
                <a:t>GESTIÓN ADMINISTRATIVA</a:t>
              </a:r>
              <a:endParaRPr lang="es-CO" sz="1700" dirty="0">
                <a:latin typeface="Arial" panose="020B0604020202020204" pitchFamily="34" charset="0"/>
                <a:cs typeface="Arial" panose="020B0604020202020204" pitchFamily="34" charset="0"/>
              </a:endParaRPr>
            </a:p>
          </p:txBody>
        </p:sp>
        <p:pic>
          <p:nvPicPr>
            <p:cNvPr id="20"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513092" y="4756690"/>
              <a:ext cx="576189" cy="57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Imagen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grpSp>
        <p:nvGrpSpPr>
          <p:cNvPr id="24" name="21 Grupo"/>
          <p:cNvGrpSpPr>
            <a:grpSpLocks/>
          </p:cNvGrpSpPr>
          <p:nvPr/>
        </p:nvGrpSpPr>
        <p:grpSpPr bwMode="auto">
          <a:xfrm>
            <a:off x="4337668" y="3429000"/>
            <a:ext cx="4968425" cy="691181"/>
            <a:chOff x="3513092" y="4756690"/>
            <a:chExt cx="4968247" cy="690867"/>
          </a:xfrm>
        </p:grpSpPr>
        <p:sp>
          <p:nvSpPr>
            <p:cNvPr id="25" name="25 CuadroTexto"/>
            <p:cNvSpPr txBox="1"/>
            <p:nvPr/>
          </p:nvSpPr>
          <p:spPr>
            <a:xfrm>
              <a:off x="4106849" y="4832283"/>
              <a:ext cx="4374490" cy="615274"/>
            </a:xfrm>
            <a:prstGeom prst="rect">
              <a:avLst/>
            </a:prstGeom>
            <a:noFill/>
          </p:spPr>
          <p:txBody>
            <a:bodyPr wrap="square">
              <a:spAutoFit/>
            </a:bodyPr>
            <a:lstStyle>
              <a:defPPr>
                <a:defRPr lang="en-US"/>
              </a:defPPr>
              <a:lvl1pPr algn="ctr">
                <a:defRPr sz="2400" b="1">
                  <a:solidFill>
                    <a:schemeClr val="bg1"/>
                  </a:solidFill>
                  <a:effectLst>
                    <a:glow rad="101600">
                      <a:srgbClr val="0E1824"/>
                    </a:glow>
                  </a:effectLst>
                </a:defRPr>
              </a:lvl1pPr>
            </a:lstStyle>
            <a:p>
              <a:pPr algn="l" fontAlgn="auto">
                <a:spcBef>
                  <a:spcPts val="0"/>
                </a:spcBef>
                <a:spcAft>
                  <a:spcPts val="0"/>
                </a:spcAft>
                <a:defRPr/>
              </a:pPr>
              <a:r>
                <a:rPr lang="es-CO" sz="1700" dirty="0" smtClean="0">
                  <a:latin typeface="Arial" panose="020B0604020202020204" pitchFamily="34" charset="0"/>
                  <a:cs typeface="Arial" panose="020B0604020202020204" pitchFamily="34" charset="0"/>
                </a:rPr>
                <a:t>PREVENCIÓN Y EDUCACIÓN CIUDADANA</a:t>
              </a:r>
              <a:endParaRPr lang="es-CO" sz="1700" dirty="0">
                <a:latin typeface="Arial" panose="020B0604020202020204" pitchFamily="34" charset="0"/>
                <a:cs typeface="Arial" panose="020B0604020202020204" pitchFamily="34" charset="0"/>
              </a:endParaRPr>
            </a:p>
          </p:txBody>
        </p:sp>
        <p:pic>
          <p:nvPicPr>
            <p:cNvPr id="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513092" y="4756690"/>
              <a:ext cx="576189" cy="57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Imagen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3747" y="0"/>
            <a:ext cx="1442843" cy="1591297"/>
          </a:xfrm>
          <a:prstGeom prst="rect">
            <a:avLst/>
          </a:prstGeom>
        </p:spPr>
      </p:pic>
    </p:spTree>
    <p:extLst>
      <p:ext uri="{BB962C8B-B14F-4D97-AF65-F5344CB8AC3E}">
        <p14:creationId xmlns:p14="http://schemas.microsoft.com/office/powerpoint/2010/main" val="1220511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800" fill="hold"/>
                                        <p:tgtEl>
                                          <p:spTgt spid="11"/>
                                        </p:tgtEl>
                                        <p:attrNameLst>
                                          <p:attrName>ppt_x</p:attrName>
                                        </p:attrNameLst>
                                      </p:cBhvr>
                                      <p:tavLst>
                                        <p:tav tm="0">
                                          <p:val>
                                            <p:strVal val="0-#ppt_w/2"/>
                                          </p:val>
                                        </p:tav>
                                        <p:tav tm="100000">
                                          <p:val>
                                            <p:strVal val="#ppt_x"/>
                                          </p:val>
                                        </p:tav>
                                      </p:tavLst>
                                    </p:anim>
                                    <p:anim calcmode="lin" valueType="num">
                                      <p:cBhvr additive="base">
                                        <p:cTn id="8" dur="8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sp>
        <p:nvSpPr>
          <p:cNvPr id="4" name="3 Rectángulo"/>
          <p:cNvSpPr/>
          <p:nvPr/>
        </p:nvSpPr>
        <p:spPr>
          <a:xfrm>
            <a:off x="9526" y="0"/>
            <a:ext cx="9134475" cy="6321853"/>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sz="1050" dirty="0">
              <a:solidFill>
                <a:schemeClr val="tx1"/>
              </a:solidFill>
            </a:endParaRPr>
          </a:p>
        </p:txBody>
      </p:sp>
      <p:pic>
        <p:nvPicPr>
          <p:cNvPr id="26" name="Imagen 25"/>
          <p:cNvPicPr>
            <a:picLocks noChangeAspect="1"/>
          </p:cNvPicPr>
          <p:nvPr/>
        </p:nvPicPr>
        <p:blipFill>
          <a:blip r:embed="rId2"/>
          <a:stretch>
            <a:fillRect/>
          </a:stretch>
        </p:blipFill>
        <p:spPr>
          <a:xfrm>
            <a:off x="6396520" y="6602751"/>
            <a:ext cx="2755631" cy="237765"/>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7417" y="5846958"/>
            <a:ext cx="5256583" cy="472784"/>
          </a:xfrm>
          <a:prstGeom prst="rect">
            <a:avLst/>
          </a:prstGeom>
        </p:spPr>
      </p:pic>
      <p:sp>
        <p:nvSpPr>
          <p:cNvPr id="28" name="3 CuadroTexto"/>
          <p:cNvSpPr txBox="1"/>
          <p:nvPr/>
        </p:nvSpPr>
        <p:spPr>
          <a:xfrm>
            <a:off x="-1" y="-18243"/>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a:t>
            </a:r>
            <a:r>
              <a:rPr lang="es-CO" sz="2400" dirty="0" smtClean="0">
                <a:latin typeface="Arial" panose="020B0604020202020204" pitchFamily="34" charset="0"/>
                <a:cs typeface="Arial" panose="020B0604020202020204" pitchFamily="34" charset="0"/>
              </a:rPr>
              <a:t>DURA  AL DELINCUENTE</a:t>
            </a:r>
          </a:p>
          <a:p>
            <a:r>
              <a:rPr lang="es-CO" sz="2400" dirty="0" smtClean="0">
                <a:latin typeface="Arial" panose="020B0604020202020204" pitchFamily="34" charset="0"/>
                <a:cs typeface="Arial" panose="020B0604020202020204" pitchFamily="34" charset="0"/>
              </a:rPr>
              <a:t>EXTORSIÓN </a:t>
            </a:r>
            <a:endParaRPr lang="es-CO" sz="2400" dirty="0">
              <a:latin typeface="Arial" panose="020B0604020202020204" pitchFamily="34" charset="0"/>
              <a:cs typeface="Arial" panose="020B0604020202020204" pitchFamily="34" charset="0"/>
            </a:endParaRPr>
          </a:p>
        </p:txBody>
      </p:sp>
      <p:pic>
        <p:nvPicPr>
          <p:cNvPr id="29" name="10 Imagen"/>
          <p:cNvPicPr>
            <a:picLocks noChangeAspect="1"/>
          </p:cNvPicPr>
          <p:nvPr/>
        </p:nvPicPr>
        <p:blipFill>
          <a:blip r:embed="rId4" cstate="email"/>
          <a:srcRect/>
          <a:stretch>
            <a:fillRect/>
          </a:stretch>
        </p:blipFill>
        <p:spPr bwMode="auto">
          <a:xfrm>
            <a:off x="7774336" y="77103"/>
            <a:ext cx="1305463" cy="992558"/>
          </a:xfrm>
          <a:prstGeom prst="rect">
            <a:avLst/>
          </a:prstGeom>
        </p:spPr>
      </p:pic>
      <p:pic>
        <p:nvPicPr>
          <p:cNvPr id="17" name="Imagen 16"/>
          <p:cNvPicPr/>
          <p:nvPr/>
        </p:nvPicPr>
        <p:blipFill>
          <a:blip r:embed="rId5" cstate="print"/>
          <a:srcRect/>
          <a:stretch>
            <a:fillRect/>
          </a:stretch>
        </p:blipFill>
        <p:spPr bwMode="auto">
          <a:xfrm>
            <a:off x="611560" y="1332708"/>
            <a:ext cx="3420221" cy="3626394"/>
          </a:xfrm>
          <a:prstGeom prst="rect">
            <a:avLst/>
          </a:prstGeom>
          <a:noFill/>
          <a:ln w="9525">
            <a:noFill/>
            <a:miter lim="800000"/>
            <a:headEnd/>
            <a:tailEnd/>
          </a:ln>
        </p:spPr>
      </p:pic>
      <p:sp>
        <p:nvSpPr>
          <p:cNvPr id="7" name="CuadroTexto 6"/>
          <p:cNvSpPr txBox="1"/>
          <p:nvPr/>
        </p:nvSpPr>
        <p:spPr>
          <a:xfrm>
            <a:off x="611560" y="4956971"/>
            <a:ext cx="3420220" cy="738664"/>
          </a:xfrm>
          <a:prstGeom prst="rect">
            <a:avLst/>
          </a:prstGeom>
          <a:noFill/>
        </p:spPr>
        <p:txBody>
          <a:bodyPr wrap="square" rtlCol="0">
            <a:spAutoFit/>
          </a:bodyPr>
          <a:lstStyle/>
          <a:p>
            <a:pPr algn="ctr"/>
            <a:r>
              <a:rPr lang="es-CO" sz="1400" b="1" dirty="0">
                <a:latin typeface="Arial" panose="020B0604020202020204" pitchFamily="34" charset="0"/>
                <a:cs typeface="Arial" panose="020B0604020202020204" pitchFamily="34" charset="0"/>
              </a:rPr>
              <a:t>RINCON CANTILLO JOSE JOAQUIN y JAIR HUMBERTO HERNANDEZ FAUSETT</a:t>
            </a:r>
          </a:p>
        </p:txBody>
      </p:sp>
      <p:pic>
        <p:nvPicPr>
          <p:cNvPr id="21" name="Imagen 20"/>
          <p:cNvPicPr/>
          <p:nvPr/>
        </p:nvPicPr>
        <p:blipFill>
          <a:blip r:embed="rId6" cstate="print"/>
          <a:srcRect/>
          <a:stretch>
            <a:fillRect/>
          </a:stretch>
        </p:blipFill>
        <p:spPr bwMode="auto">
          <a:xfrm>
            <a:off x="4595902" y="1331550"/>
            <a:ext cx="3366871" cy="3625421"/>
          </a:xfrm>
          <a:prstGeom prst="rect">
            <a:avLst/>
          </a:prstGeom>
          <a:noFill/>
          <a:ln w="9525">
            <a:noFill/>
            <a:miter lim="800000"/>
            <a:headEnd/>
            <a:tailEnd/>
          </a:ln>
        </p:spPr>
      </p:pic>
      <p:sp>
        <p:nvSpPr>
          <p:cNvPr id="8" name="CuadroTexto 7"/>
          <p:cNvSpPr txBox="1"/>
          <p:nvPr/>
        </p:nvSpPr>
        <p:spPr>
          <a:xfrm>
            <a:off x="4789539" y="5038287"/>
            <a:ext cx="3213961" cy="307777"/>
          </a:xfrm>
          <a:prstGeom prst="rect">
            <a:avLst/>
          </a:prstGeom>
          <a:noFill/>
        </p:spPr>
        <p:txBody>
          <a:bodyPr wrap="square" rtlCol="0">
            <a:spAutoFit/>
          </a:bodyPr>
          <a:lstStyle/>
          <a:p>
            <a:pPr algn="ctr"/>
            <a:r>
              <a:rPr lang="es-CO" sz="1400" b="1" dirty="0">
                <a:latin typeface="Arial" panose="020B0604020202020204" pitchFamily="34" charset="0"/>
                <a:cs typeface="Arial" panose="020B0604020202020204" pitchFamily="34" charset="0"/>
              </a:rPr>
              <a:t>JHON ALEX MEZA BENT</a:t>
            </a:r>
          </a:p>
        </p:txBody>
      </p:sp>
      <p:pic>
        <p:nvPicPr>
          <p:cNvPr id="24" name="Imagen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67"/>
            <a:ext cx="1115616" cy="1064537"/>
          </a:xfrm>
          <a:prstGeom prst="rect">
            <a:avLst/>
          </a:prstGeom>
        </p:spPr>
      </p:pic>
    </p:spTree>
    <p:extLst>
      <p:ext uri="{BB962C8B-B14F-4D97-AF65-F5344CB8AC3E}">
        <p14:creationId xmlns:p14="http://schemas.microsoft.com/office/powerpoint/2010/main" val="32026318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 Rectángulo"/>
          <p:cNvSpPr/>
          <p:nvPr/>
        </p:nvSpPr>
        <p:spPr>
          <a:xfrm>
            <a:off x="-1" y="-18243"/>
            <a:ext cx="9134475" cy="6321853"/>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13" name="12 CuadroTexto"/>
          <p:cNvSpPr txBox="1"/>
          <p:nvPr/>
        </p:nvSpPr>
        <p:spPr>
          <a:xfrm>
            <a:off x="1730008" y="1121883"/>
            <a:ext cx="4610100" cy="461665"/>
          </a:xfrm>
          <a:prstGeom prst="rect">
            <a:avLst/>
          </a:prstGeom>
          <a:noFill/>
        </p:spPr>
        <p:txBody>
          <a:bodyPr>
            <a:spAutoFit/>
          </a:bodyPr>
          <a:lstStyle/>
          <a:p>
            <a:pPr algn="ctr">
              <a:defRPr/>
            </a:pPr>
            <a:r>
              <a:rPr lang="es-CO" sz="2400" b="1" dirty="0" smtClean="0">
                <a:effectLst>
                  <a:outerShdw blurRad="38100" dist="38100" dir="2700000" algn="tl">
                    <a:srgbClr val="000000">
                      <a:alpha val="43137"/>
                    </a:srgbClr>
                  </a:outerShdw>
                </a:effectLst>
                <a:cs typeface="Arial" charset="0"/>
              </a:rPr>
              <a:t>06 </a:t>
            </a:r>
            <a:r>
              <a:rPr lang="es-CO" sz="2400" b="1" dirty="0">
                <a:effectLst>
                  <a:outerShdw blurRad="38100" dist="38100" dir="2700000" algn="tl">
                    <a:srgbClr val="000000">
                      <a:alpha val="43137"/>
                    </a:srgbClr>
                  </a:outerShdw>
                </a:effectLst>
                <a:cs typeface="Arial" charset="0"/>
              </a:rPr>
              <a:t>CAPTURADOS</a:t>
            </a:r>
            <a:endParaRPr lang="es-CO" sz="1725" b="1" dirty="0">
              <a:effectLst>
                <a:outerShdw blurRad="38100" dist="38100" dir="2700000" algn="tl">
                  <a:srgbClr val="000000">
                    <a:alpha val="43137"/>
                  </a:srgbClr>
                </a:outerShdw>
              </a:effectLst>
              <a:cs typeface="Arial" charset="0"/>
            </a:endParaRPr>
          </a:p>
        </p:txBody>
      </p:sp>
      <p:pic>
        <p:nvPicPr>
          <p:cNvPr id="28677"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l="13127" t="17296" r="18661"/>
          <a:stretch>
            <a:fillRect/>
          </a:stretch>
        </p:blipFill>
        <p:spPr bwMode="auto">
          <a:xfrm>
            <a:off x="685071" y="3890221"/>
            <a:ext cx="2092550" cy="206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l="18652" t="25600" r="19975" b="6650"/>
          <a:stretch>
            <a:fillRect/>
          </a:stretch>
        </p:blipFill>
        <p:spPr bwMode="auto">
          <a:xfrm>
            <a:off x="685072" y="1608242"/>
            <a:ext cx="2092549" cy="205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l="18303" t="26178" r="26451" b="7976"/>
          <a:stretch>
            <a:fillRect/>
          </a:stretch>
        </p:blipFill>
        <p:spPr bwMode="auto">
          <a:xfrm>
            <a:off x="3127199" y="3904602"/>
            <a:ext cx="2092550" cy="206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43"/>
          <p:cNvPicPr>
            <a:picLocks noChangeAspect="1" noChangeArrowheads="1"/>
          </p:cNvPicPr>
          <p:nvPr/>
        </p:nvPicPr>
        <p:blipFill>
          <a:blip r:embed="rId6">
            <a:extLst>
              <a:ext uri="{28A0092B-C50C-407E-A947-70E740481C1C}">
                <a14:useLocalDpi xmlns:a14="http://schemas.microsoft.com/office/drawing/2010/main" val="0"/>
              </a:ext>
            </a:extLst>
          </a:blip>
          <a:srcRect l="31133" t="20776" r="51834" b="31235"/>
          <a:stretch>
            <a:fillRect/>
          </a:stretch>
        </p:blipFill>
        <p:spPr bwMode="auto">
          <a:xfrm>
            <a:off x="3174061" y="1612638"/>
            <a:ext cx="2078479" cy="209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43"/>
          <p:cNvPicPr>
            <a:picLocks noChangeAspect="1" noChangeArrowheads="1"/>
          </p:cNvPicPr>
          <p:nvPr/>
        </p:nvPicPr>
        <p:blipFill>
          <a:blip r:embed="rId6">
            <a:extLst>
              <a:ext uri="{28A0092B-C50C-407E-A947-70E740481C1C}">
                <a14:useLocalDpi xmlns:a14="http://schemas.microsoft.com/office/drawing/2010/main" val="0"/>
              </a:ext>
            </a:extLst>
          </a:blip>
          <a:srcRect l="50441" t="15544" r="30948" b="40465"/>
          <a:stretch>
            <a:fillRect/>
          </a:stretch>
        </p:blipFill>
        <p:spPr bwMode="auto">
          <a:xfrm>
            <a:off x="5639276" y="1636504"/>
            <a:ext cx="2103098" cy="206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45" descr="IMG_1631"/>
          <p:cNvPicPr>
            <a:picLocks noChangeAspect="1" noChangeArrowheads="1"/>
          </p:cNvPicPr>
          <p:nvPr/>
        </p:nvPicPr>
        <p:blipFill>
          <a:blip r:embed="rId7" cstate="print">
            <a:extLst>
              <a:ext uri="{28A0092B-C50C-407E-A947-70E740481C1C}">
                <a14:useLocalDpi xmlns:a14="http://schemas.microsoft.com/office/drawing/2010/main" val="0"/>
              </a:ext>
            </a:extLst>
          </a:blip>
          <a:srcRect l="7704" r="16278"/>
          <a:stretch>
            <a:fillRect/>
          </a:stretch>
        </p:blipFill>
        <p:spPr bwMode="auto">
          <a:xfrm>
            <a:off x="5603750" y="3904602"/>
            <a:ext cx="2092549" cy="208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p:cNvPicPr>
            <a:picLocks noChangeAspect="1"/>
          </p:cNvPicPr>
          <p:nvPr/>
        </p:nvPicPr>
        <p:blipFill>
          <a:blip r:embed="rId8"/>
          <a:stretch>
            <a:fillRect/>
          </a:stretch>
        </p:blipFill>
        <p:spPr>
          <a:xfrm>
            <a:off x="6396520" y="6602751"/>
            <a:ext cx="2755631" cy="237765"/>
          </a:xfrm>
          <a:prstGeom prst="rect">
            <a:avLst/>
          </a:prstGeom>
        </p:spPr>
      </p:pic>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sp>
        <p:nvSpPr>
          <p:cNvPr id="23" name="3 CuadroTexto"/>
          <p:cNvSpPr txBox="1"/>
          <p:nvPr/>
        </p:nvSpPr>
        <p:spPr>
          <a:xfrm>
            <a:off x="1115616" y="-18243"/>
            <a:ext cx="6552008" cy="1191719"/>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DURA AL DELINCUENTE INCAUTACIÓN DE COCAÍNA Y MARIHUANA</a:t>
            </a:r>
          </a:p>
          <a:p>
            <a:r>
              <a:rPr lang="es-CO" sz="2400" dirty="0">
                <a:latin typeface="Arial" panose="020B0604020202020204" pitchFamily="34" charset="0"/>
                <a:cs typeface="Arial" panose="020B0604020202020204" pitchFamily="34" charset="0"/>
              </a:rPr>
              <a:t>AEROPUERTO </a:t>
            </a:r>
            <a:r>
              <a:rPr lang="es-CO" sz="2400" dirty="0" smtClean="0">
                <a:latin typeface="Arial" panose="020B0604020202020204" pitchFamily="34" charset="0"/>
                <a:cs typeface="Arial" panose="020B0604020202020204" pitchFamily="34" charset="0"/>
              </a:rPr>
              <a:t>INTERNACIONAL</a:t>
            </a:r>
            <a:endParaRPr lang="es-CO" sz="2400" dirty="0">
              <a:latin typeface="Arial" panose="020B0604020202020204" pitchFamily="34" charset="0"/>
              <a:cs typeface="Arial" panose="020B0604020202020204" pitchFamily="34" charset="0"/>
            </a:endParaRPr>
          </a:p>
        </p:txBody>
      </p:sp>
      <p:pic>
        <p:nvPicPr>
          <p:cNvPr id="24" name="10 Imagen"/>
          <p:cNvPicPr>
            <a:picLocks noChangeAspect="1"/>
          </p:cNvPicPr>
          <p:nvPr/>
        </p:nvPicPr>
        <p:blipFill>
          <a:blip r:embed="rId10" cstate="email"/>
          <a:srcRect/>
          <a:stretch>
            <a:fillRect/>
          </a:stretch>
        </p:blipFill>
        <p:spPr bwMode="auto">
          <a:xfrm>
            <a:off x="7774336" y="77103"/>
            <a:ext cx="1305463" cy="992558"/>
          </a:xfrm>
          <a:prstGeom prst="rect">
            <a:avLst/>
          </a:prstGeom>
        </p:spPr>
      </p:pic>
      <p:pic>
        <p:nvPicPr>
          <p:cNvPr id="26" name="Imagen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467"/>
            <a:ext cx="1115616" cy="1179943"/>
          </a:xfrm>
          <a:prstGeom prst="rect">
            <a:avLst/>
          </a:prstGeom>
        </p:spPr>
      </p:pic>
    </p:spTree>
    <p:extLst>
      <p:ext uri="{BB962C8B-B14F-4D97-AF65-F5344CB8AC3E}">
        <p14:creationId xmlns:p14="http://schemas.microsoft.com/office/powerpoint/2010/main" val="1267983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 Rectángulo"/>
          <p:cNvSpPr/>
          <p:nvPr/>
        </p:nvSpPr>
        <p:spPr>
          <a:xfrm>
            <a:off x="-1" y="-18243"/>
            <a:ext cx="9134475" cy="6321853"/>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13" name="12 CuadroTexto"/>
          <p:cNvSpPr txBox="1"/>
          <p:nvPr/>
        </p:nvSpPr>
        <p:spPr>
          <a:xfrm>
            <a:off x="1730008" y="1121883"/>
            <a:ext cx="4610100" cy="357790"/>
          </a:xfrm>
          <a:prstGeom prst="rect">
            <a:avLst/>
          </a:prstGeom>
          <a:noFill/>
        </p:spPr>
        <p:txBody>
          <a:bodyPr>
            <a:spAutoFit/>
          </a:bodyPr>
          <a:lstStyle/>
          <a:p>
            <a:pPr algn="ctr">
              <a:defRPr/>
            </a:pPr>
            <a:endParaRPr lang="es-CO" sz="1725" b="1" dirty="0">
              <a:effectLst>
                <a:outerShdw blurRad="38100" dist="38100" dir="2700000" algn="tl">
                  <a:srgbClr val="000000">
                    <a:alpha val="43137"/>
                  </a:srgbClr>
                </a:outerShdw>
              </a:effectLst>
              <a:cs typeface="Arial" charset="0"/>
            </a:endParaRPr>
          </a:p>
        </p:txBody>
      </p:sp>
      <p:pic>
        <p:nvPicPr>
          <p:cNvPr id="19" name="Picture 34" descr="IMG_14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7604" y="1474330"/>
            <a:ext cx="1786198" cy="1715013"/>
          </a:xfrm>
          <a:prstGeom prst="roundRect">
            <a:avLst>
              <a:gd name="adj" fmla="val 8594"/>
            </a:avLst>
          </a:prstGeom>
          <a:solidFill>
            <a:srgbClr val="FFFFFF">
              <a:shade val="85000"/>
            </a:srgbClr>
          </a:solidFill>
          <a:ln w="19050">
            <a:solidFill>
              <a:srgbClr val="00B050"/>
            </a:solidFill>
            <a:miter lim="800000"/>
            <a:headEnd/>
            <a:tailEnd/>
          </a:ln>
          <a:effectLst>
            <a:reflection blurRad="12700" stA="38000" endPos="28000" dist="5000" dir="5400000" sy="-100000" algn="bl" rotWithShape="0"/>
          </a:effectLst>
          <a:extLst/>
        </p:spPr>
      </p:pic>
      <p:pic>
        <p:nvPicPr>
          <p:cNvPr id="307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38" y="1474469"/>
            <a:ext cx="1797052" cy="1749124"/>
          </a:xfrm>
          <a:prstGeom prst="roundRect">
            <a:avLst>
              <a:gd name="adj" fmla="val 8594"/>
            </a:avLst>
          </a:prstGeom>
          <a:solidFill>
            <a:srgbClr val="FFFFFF">
              <a:shade val="85000"/>
            </a:srgbClr>
          </a:solidFill>
          <a:ln w="19050">
            <a:solidFill>
              <a:srgbClr val="00B050"/>
            </a:solidFill>
            <a:miter lim="800000"/>
            <a:headEnd/>
            <a:tailEnd/>
          </a:ln>
          <a:effectLst>
            <a:reflection blurRad="12700" stA="38000" endPos="28000" dist="5000" dir="5400000" sy="-100000" algn="bl" rotWithShape="0"/>
          </a:effectLs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848" y="1474330"/>
            <a:ext cx="1770975" cy="1715013"/>
          </a:xfrm>
          <a:prstGeom prst="roundRect">
            <a:avLst>
              <a:gd name="adj" fmla="val 8594"/>
            </a:avLst>
          </a:prstGeom>
          <a:solidFill>
            <a:srgbClr val="FFFFFF">
              <a:shade val="85000"/>
            </a:srgbClr>
          </a:solidFill>
          <a:ln w="19050">
            <a:solidFill>
              <a:srgbClr val="00B050"/>
            </a:solidFill>
            <a:miter lim="800000"/>
            <a:headEnd/>
            <a:tailEnd/>
          </a:ln>
          <a:effectLst>
            <a:reflection blurRad="12700" stA="38000" endPos="28000" dist="5000" dir="5400000" sy="-100000" algn="bl" rotWithShape="0"/>
          </a:effectLst>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0391" y="1448468"/>
            <a:ext cx="1770975" cy="1734480"/>
          </a:xfrm>
          <a:prstGeom prst="roundRect">
            <a:avLst>
              <a:gd name="adj" fmla="val 8594"/>
            </a:avLst>
          </a:prstGeom>
          <a:solidFill>
            <a:srgbClr val="FFFFFF">
              <a:shade val="85000"/>
            </a:srgbClr>
          </a:solidFill>
          <a:ln w="19050">
            <a:solidFill>
              <a:srgbClr val="00B050"/>
            </a:solidFill>
            <a:miter lim="800000"/>
            <a:headEnd/>
            <a:tailEnd/>
          </a:ln>
          <a:effectLst>
            <a:reflection blurRad="12700" stA="38000" endPos="28000" dist="5000" dir="5400000" sy="-100000" algn="bl" rotWithShape="0"/>
          </a:effectLst>
        </p:spPr>
      </p:pic>
      <p:pic>
        <p:nvPicPr>
          <p:cNvPr id="20" name="Imagen 19"/>
          <p:cNvPicPr>
            <a:picLocks noChangeAspect="1"/>
          </p:cNvPicPr>
          <p:nvPr/>
        </p:nvPicPr>
        <p:blipFill>
          <a:blip r:embed="rId7"/>
          <a:stretch>
            <a:fillRect/>
          </a:stretch>
        </p:blipFill>
        <p:spPr>
          <a:xfrm>
            <a:off x="6396520" y="6602751"/>
            <a:ext cx="2755631" cy="237765"/>
          </a:xfrm>
          <a:prstGeom prst="rect">
            <a:avLst/>
          </a:prstGeom>
        </p:spPr>
      </p:pic>
      <p:pic>
        <p:nvPicPr>
          <p:cNvPr id="22" name="Imagen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sp>
        <p:nvSpPr>
          <p:cNvPr id="23" name="3 CuadroTexto"/>
          <p:cNvSpPr txBox="1"/>
          <p:nvPr/>
        </p:nvSpPr>
        <p:spPr>
          <a:xfrm>
            <a:off x="1115616" y="-18243"/>
            <a:ext cx="6552008" cy="1191719"/>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DURA AL DELINCUENTE INCAUTACIÓN DE COCAÍNA Y MARIHUANA</a:t>
            </a:r>
          </a:p>
          <a:p>
            <a:r>
              <a:rPr lang="es-CO" sz="2400" dirty="0" smtClean="0">
                <a:latin typeface="Arial" panose="020B0604020202020204" pitchFamily="34" charset="0"/>
                <a:cs typeface="Arial" panose="020B0604020202020204" pitchFamily="34" charset="0"/>
              </a:rPr>
              <a:t>MODALIDADES</a:t>
            </a:r>
            <a:endParaRPr lang="es-CO" sz="2400" dirty="0">
              <a:latin typeface="Arial" panose="020B0604020202020204" pitchFamily="34" charset="0"/>
              <a:cs typeface="Arial" panose="020B0604020202020204" pitchFamily="34" charset="0"/>
            </a:endParaRPr>
          </a:p>
        </p:txBody>
      </p:sp>
      <p:pic>
        <p:nvPicPr>
          <p:cNvPr id="24" name="10 Imagen"/>
          <p:cNvPicPr>
            <a:picLocks noChangeAspect="1"/>
          </p:cNvPicPr>
          <p:nvPr/>
        </p:nvPicPr>
        <p:blipFill>
          <a:blip r:embed="rId9" cstate="email"/>
          <a:srcRect/>
          <a:stretch>
            <a:fillRect/>
          </a:stretch>
        </p:blipFill>
        <p:spPr bwMode="auto">
          <a:xfrm>
            <a:off x="7774336" y="77103"/>
            <a:ext cx="1305463" cy="992558"/>
          </a:xfrm>
          <a:prstGeom prst="rect">
            <a:avLst/>
          </a:prstGeom>
        </p:spPr>
      </p:pic>
      <p:pic>
        <p:nvPicPr>
          <p:cNvPr id="26" name="Imagen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67"/>
            <a:ext cx="1115616" cy="1179943"/>
          </a:xfrm>
          <a:prstGeom prst="rect">
            <a:avLst/>
          </a:prstGeom>
        </p:spPr>
      </p:pic>
      <p:pic>
        <p:nvPicPr>
          <p:cNvPr id="4" name="Imagen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277" y="3655934"/>
            <a:ext cx="1797053" cy="1739536"/>
          </a:xfrm>
          <a:prstGeom prst="roundRect">
            <a:avLst>
              <a:gd name="adj" fmla="val 8594"/>
            </a:avLst>
          </a:prstGeom>
          <a:solidFill>
            <a:srgbClr val="FFFFFF">
              <a:shade val="85000"/>
            </a:srgbClr>
          </a:solidFill>
          <a:ln w="19050">
            <a:solidFill>
              <a:srgbClr val="00B050"/>
            </a:solidFill>
            <a:miter lim="800000"/>
            <a:headEnd/>
            <a:tailEnd/>
          </a:ln>
          <a:effectLst>
            <a:reflection blurRad="12700" stA="38000" endPos="28000" dist="5000" dir="5400000" sy="-100000" algn="bl" rotWithShape="0"/>
          </a:effectLst>
        </p:spPr>
      </p:pic>
      <p:pic>
        <p:nvPicPr>
          <p:cNvPr id="5" name="Imagen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22110" y="3645024"/>
            <a:ext cx="1797052" cy="1780635"/>
          </a:xfrm>
          <a:prstGeom prst="roundRect">
            <a:avLst>
              <a:gd name="adj" fmla="val 8594"/>
            </a:avLst>
          </a:prstGeom>
          <a:solidFill>
            <a:srgbClr val="FFFFFF">
              <a:shade val="85000"/>
            </a:srgbClr>
          </a:solidFill>
          <a:ln w="19050">
            <a:solidFill>
              <a:srgbClr val="00B050"/>
            </a:solidFill>
            <a:miter lim="800000"/>
            <a:headEnd/>
            <a:tailEnd/>
          </a:ln>
          <a:effectLst>
            <a:reflection blurRad="12700" stA="38000" endPos="28000" dist="5000" dir="5400000" sy="-100000" algn="bl" rotWithShape="0"/>
          </a:effectLst>
        </p:spPr>
      </p:pic>
      <p:pic>
        <p:nvPicPr>
          <p:cNvPr id="7" name="Imagen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655510" y="3655524"/>
            <a:ext cx="1735156" cy="1697744"/>
          </a:xfrm>
          <a:prstGeom prst="roundRect">
            <a:avLst>
              <a:gd name="adj" fmla="val 8594"/>
            </a:avLst>
          </a:prstGeom>
          <a:solidFill>
            <a:srgbClr val="FFFFFF">
              <a:shade val="85000"/>
            </a:srgbClr>
          </a:solidFill>
          <a:ln w="19050">
            <a:solidFill>
              <a:srgbClr val="00B050"/>
            </a:solidFill>
            <a:miter lim="800000"/>
            <a:headEnd/>
            <a:tailEnd/>
          </a:ln>
          <a:effectLst>
            <a:reflection blurRad="12700" stA="38000" endPos="28000" dist="5000" dir="5400000" sy="-100000" algn="bl" rotWithShape="0"/>
          </a:effectLst>
        </p:spPr>
      </p:pic>
      <p:pic>
        <p:nvPicPr>
          <p:cNvPr id="8" name="Imagen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82008" y="3588207"/>
            <a:ext cx="1814512" cy="1784718"/>
          </a:xfrm>
          <a:prstGeom prst="roundRect">
            <a:avLst>
              <a:gd name="adj" fmla="val 8594"/>
            </a:avLst>
          </a:prstGeom>
          <a:solidFill>
            <a:srgbClr val="FFFFFF">
              <a:shade val="85000"/>
            </a:srgbClr>
          </a:solidFill>
          <a:ln w="19050">
            <a:solidFill>
              <a:srgbClr val="00B050"/>
            </a:solidFill>
            <a:miter lim="800000"/>
            <a:headEnd/>
            <a:tailEnd/>
          </a:ln>
          <a:effectLst>
            <a:reflection blurRad="12700" stA="38000" endPos="28000" dist="5000" dir="5400000" sy="-100000" algn="bl" rotWithShape="0"/>
          </a:effectLst>
        </p:spPr>
      </p:pic>
    </p:spTree>
    <p:extLst>
      <p:ext uri="{BB962C8B-B14F-4D97-AF65-F5344CB8AC3E}">
        <p14:creationId xmlns:p14="http://schemas.microsoft.com/office/powerpoint/2010/main" val="47633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sp>
        <p:nvSpPr>
          <p:cNvPr id="4" name="3 Rectángulo"/>
          <p:cNvSpPr/>
          <p:nvPr/>
        </p:nvSpPr>
        <p:spPr>
          <a:xfrm>
            <a:off x="9526" y="0"/>
            <a:ext cx="9134475" cy="6321853"/>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sz="1050" dirty="0">
              <a:solidFill>
                <a:schemeClr val="tx1"/>
              </a:solidFill>
            </a:endParaRPr>
          </a:p>
        </p:txBody>
      </p:sp>
      <p:pic>
        <p:nvPicPr>
          <p:cNvPr id="26" name="Imagen 25"/>
          <p:cNvPicPr>
            <a:picLocks noChangeAspect="1"/>
          </p:cNvPicPr>
          <p:nvPr/>
        </p:nvPicPr>
        <p:blipFill>
          <a:blip r:embed="rId2"/>
          <a:stretch>
            <a:fillRect/>
          </a:stretch>
        </p:blipFill>
        <p:spPr>
          <a:xfrm>
            <a:off x="6396520" y="6602751"/>
            <a:ext cx="2755631" cy="237765"/>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7417" y="5846958"/>
            <a:ext cx="5256583" cy="472784"/>
          </a:xfrm>
          <a:prstGeom prst="rect">
            <a:avLst/>
          </a:prstGeom>
        </p:spPr>
      </p:pic>
      <p:sp>
        <p:nvSpPr>
          <p:cNvPr id="28" name="3 CuadroTexto"/>
          <p:cNvSpPr txBox="1"/>
          <p:nvPr/>
        </p:nvSpPr>
        <p:spPr>
          <a:xfrm>
            <a:off x="53604" y="0"/>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a:t>
            </a:r>
            <a:r>
              <a:rPr lang="es-CO" sz="2400" dirty="0" smtClean="0">
                <a:latin typeface="Arial" panose="020B0604020202020204" pitchFamily="34" charset="0"/>
                <a:cs typeface="Arial" panose="020B0604020202020204" pitchFamily="34" charset="0"/>
              </a:rPr>
              <a:t>DURA AL DELINCUENTE</a:t>
            </a:r>
          </a:p>
          <a:p>
            <a:r>
              <a:rPr lang="es-CO" sz="2400" dirty="0" smtClean="0">
                <a:latin typeface="Arial" panose="020B0604020202020204" pitchFamily="34" charset="0"/>
                <a:cs typeface="Arial" panose="020B0604020202020204" pitchFamily="34" charset="0"/>
              </a:rPr>
              <a:t>NARCOTRÁFICO </a:t>
            </a:r>
            <a:endParaRPr lang="es-CO" sz="2400" dirty="0">
              <a:latin typeface="Arial" panose="020B0604020202020204" pitchFamily="34" charset="0"/>
              <a:cs typeface="Arial" panose="020B0604020202020204" pitchFamily="34" charset="0"/>
            </a:endParaRPr>
          </a:p>
        </p:txBody>
      </p:sp>
      <p:pic>
        <p:nvPicPr>
          <p:cNvPr id="29" name="10 Imagen"/>
          <p:cNvPicPr>
            <a:picLocks noChangeAspect="1"/>
          </p:cNvPicPr>
          <p:nvPr/>
        </p:nvPicPr>
        <p:blipFill>
          <a:blip r:embed="rId4" cstate="email"/>
          <a:srcRect/>
          <a:stretch>
            <a:fillRect/>
          </a:stretch>
        </p:blipFill>
        <p:spPr bwMode="auto">
          <a:xfrm>
            <a:off x="7774336" y="77103"/>
            <a:ext cx="1305463" cy="992558"/>
          </a:xfrm>
          <a:prstGeom prst="rect">
            <a:avLst/>
          </a:prstGeom>
        </p:spPr>
      </p:pic>
      <p:pic>
        <p:nvPicPr>
          <p:cNvPr id="30" name="Imagen 29"/>
          <p:cNvPicPr>
            <a:picLocks noChangeAspect="1"/>
          </p:cNvPicPr>
          <p:nvPr/>
        </p:nvPicPr>
        <p:blipFill>
          <a:blip r:embed="rId5"/>
          <a:stretch>
            <a:fillRect/>
          </a:stretch>
        </p:blipFill>
        <p:spPr>
          <a:xfrm>
            <a:off x="2195736" y="2012039"/>
            <a:ext cx="1296144" cy="2543408"/>
          </a:xfrm>
          <a:prstGeom prst="rect">
            <a:avLst/>
          </a:prstGeom>
          <a:noFill/>
          <a:ln w="9525">
            <a:solidFill>
              <a:schemeClr val="tx1">
                <a:alpha val="96861"/>
              </a:schemeClr>
            </a:solidFill>
            <a:miter lim="800000"/>
            <a:headEnd/>
            <a:tailEnd/>
          </a:ln>
        </p:spPr>
      </p:pic>
      <p:pic>
        <p:nvPicPr>
          <p:cNvPr id="31" name="Imagen 30"/>
          <p:cNvPicPr>
            <a:picLocks noChangeAspect="1"/>
          </p:cNvPicPr>
          <p:nvPr/>
        </p:nvPicPr>
        <p:blipFill>
          <a:blip r:embed="rId6"/>
          <a:stretch>
            <a:fillRect/>
          </a:stretch>
        </p:blipFill>
        <p:spPr>
          <a:xfrm>
            <a:off x="3640963" y="2016206"/>
            <a:ext cx="1301256" cy="2523764"/>
          </a:xfrm>
          <a:prstGeom prst="rect">
            <a:avLst/>
          </a:prstGeom>
          <a:noFill/>
          <a:ln w="9525">
            <a:solidFill>
              <a:schemeClr val="tx1">
                <a:alpha val="96861"/>
              </a:schemeClr>
            </a:solidFill>
            <a:miter lim="800000"/>
            <a:headEnd/>
            <a:tailEnd/>
          </a:ln>
        </p:spPr>
      </p:pic>
      <p:pic>
        <p:nvPicPr>
          <p:cNvPr id="32" name="Imagen 31"/>
          <p:cNvPicPr>
            <a:picLocks noChangeAspect="1"/>
          </p:cNvPicPr>
          <p:nvPr/>
        </p:nvPicPr>
        <p:blipFill>
          <a:blip r:embed="rId7"/>
          <a:stretch>
            <a:fillRect/>
          </a:stretch>
        </p:blipFill>
        <p:spPr>
          <a:xfrm>
            <a:off x="6706158" y="2033410"/>
            <a:ext cx="1331980" cy="2543408"/>
          </a:xfrm>
          <a:prstGeom prst="rect">
            <a:avLst/>
          </a:prstGeom>
          <a:noFill/>
          <a:ln w="9525">
            <a:solidFill>
              <a:schemeClr val="tx1">
                <a:alpha val="96861"/>
              </a:schemeClr>
            </a:solidFill>
            <a:miter lim="800000"/>
            <a:headEnd/>
            <a:tailEnd/>
          </a:ln>
        </p:spPr>
      </p:pic>
      <p:pic>
        <p:nvPicPr>
          <p:cNvPr id="33" name="Imagen 32"/>
          <p:cNvPicPr>
            <a:picLocks noChangeAspect="1"/>
          </p:cNvPicPr>
          <p:nvPr/>
        </p:nvPicPr>
        <p:blipFill>
          <a:blip r:embed="rId8"/>
          <a:stretch>
            <a:fillRect/>
          </a:stretch>
        </p:blipFill>
        <p:spPr>
          <a:xfrm>
            <a:off x="689468" y="2048742"/>
            <a:ext cx="1331980" cy="2471114"/>
          </a:xfrm>
          <a:prstGeom prst="rect">
            <a:avLst/>
          </a:prstGeom>
          <a:noFill/>
          <a:ln w="9525">
            <a:solidFill>
              <a:schemeClr val="tx1">
                <a:alpha val="96861"/>
              </a:schemeClr>
            </a:solidFill>
            <a:miter lim="800000"/>
            <a:headEnd/>
            <a:tailEnd/>
          </a:ln>
        </p:spPr>
      </p:pic>
      <p:pic>
        <p:nvPicPr>
          <p:cNvPr id="34" name="Imagen 33"/>
          <p:cNvPicPr>
            <a:picLocks noChangeAspect="1"/>
          </p:cNvPicPr>
          <p:nvPr/>
        </p:nvPicPr>
        <p:blipFill>
          <a:blip r:embed="rId9"/>
          <a:stretch>
            <a:fillRect/>
          </a:stretch>
        </p:blipFill>
        <p:spPr>
          <a:xfrm>
            <a:off x="5168895" y="2016206"/>
            <a:ext cx="1310587" cy="2523764"/>
          </a:xfrm>
          <a:prstGeom prst="rect">
            <a:avLst/>
          </a:prstGeom>
          <a:noFill/>
          <a:ln w="9525">
            <a:solidFill>
              <a:schemeClr val="tx1">
                <a:alpha val="96861"/>
              </a:schemeClr>
            </a:solidFill>
            <a:miter lim="800000"/>
            <a:headEnd/>
            <a:tailEnd/>
          </a:ln>
        </p:spPr>
      </p:pic>
      <p:pic>
        <p:nvPicPr>
          <p:cNvPr id="14" name="Imagen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67"/>
            <a:ext cx="1115616" cy="1064537"/>
          </a:xfrm>
          <a:prstGeom prst="rect">
            <a:avLst/>
          </a:prstGeom>
        </p:spPr>
      </p:pic>
    </p:spTree>
    <p:extLst>
      <p:ext uri="{BB962C8B-B14F-4D97-AF65-F5344CB8AC3E}">
        <p14:creationId xmlns:p14="http://schemas.microsoft.com/office/powerpoint/2010/main" val="3546550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sp>
        <p:nvSpPr>
          <p:cNvPr id="4" name="3 Rectángulo"/>
          <p:cNvSpPr/>
          <p:nvPr/>
        </p:nvSpPr>
        <p:spPr>
          <a:xfrm>
            <a:off x="9526" y="0"/>
            <a:ext cx="9134475" cy="6321853"/>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sz="1050" dirty="0">
              <a:solidFill>
                <a:schemeClr val="tx1"/>
              </a:solidFill>
            </a:endParaRPr>
          </a:p>
        </p:txBody>
      </p:sp>
      <p:pic>
        <p:nvPicPr>
          <p:cNvPr id="26" name="Imagen 25"/>
          <p:cNvPicPr>
            <a:picLocks noChangeAspect="1"/>
          </p:cNvPicPr>
          <p:nvPr/>
        </p:nvPicPr>
        <p:blipFill>
          <a:blip r:embed="rId2"/>
          <a:stretch>
            <a:fillRect/>
          </a:stretch>
        </p:blipFill>
        <p:spPr>
          <a:xfrm>
            <a:off x="6396520" y="6602751"/>
            <a:ext cx="2755631" cy="237765"/>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7417" y="5846958"/>
            <a:ext cx="5256583" cy="472784"/>
          </a:xfrm>
          <a:prstGeom prst="rect">
            <a:avLst/>
          </a:prstGeom>
        </p:spPr>
      </p:pic>
      <p:sp>
        <p:nvSpPr>
          <p:cNvPr id="28" name="3 CuadroTexto"/>
          <p:cNvSpPr txBox="1"/>
          <p:nvPr/>
        </p:nvSpPr>
        <p:spPr>
          <a:xfrm>
            <a:off x="53604" y="0"/>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a:t>
            </a:r>
            <a:r>
              <a:rPr lang="es-CO" sz="2400" dirty="0" smtClean="0">
                <a:latin typeface="Arial" panose="020B0604020202020204" pitchFamily="34" charset="0"/>
                <a:cs typeface="Arial" panose="020B0604020202020204" pitchFamily="34" charset="0"/>
              </a:rPr>
              <a:t>DURA AL DELINCUENTE</a:t>
            </a:r>
          </a:p>
          <a:p>
            <a:r>
              <a:rPr lang="es-CO" sz="2400" dirty="0" smtClean="0">
                <a:latin typeface="Arial" panose="020B0604020202020204" pitchFamily="34" charset="0"/>
                <a:cs typeface="Arial" panose="020B0604020202020204" pitchFamily="34" charset="0"/>
              </a:rPr>
              <a:t>NARCOTRÁFICO </a:t>
            </a:r>
            <a:endParaRPr lang="es-CO" sz="2400" dirty="0">
              <a:latin typeface="Arial" panose="020B0604020202020204" pitchFamily="34" charset="0"/>
              <a:cs typeface="Arial" panose="020B0604020202020204" pitchFamily="34" charset="0"/>
            </a:endParaRPr>
          </a:p>
        </p:txBody>
      </p:sp>
      <p:pic>
        <p:nvPicPr>
          <p:cNvPr id="29" name="10 Imagen"/>
          <p:cNvPicPr>
            <a:picLocks noChangeAspect="1"/>
          </p:cNvPicPr>
          <p:nvPr/>
        </p:nvPicPr>
        <p:blipFill>
          <a:blip r:embed="rId4" cstate="email"/>
          <a:srcRect/>
          <a:stretch>
            <a:fillRect/>
          </a:stretch>
        </p:blipFill>
        <p:spPr bwMode="auto">
          <a:xfrm>
            <a:off x="7774336" y="77103"/>
            <a:ext cx="1305463" cy="992558"/>
          </a:xfrm>
          <a:prstGeom prst="rect">
            <a:avLst/>
          </a:prstGeom>
        </p:spPr>
      </p:pic>
      <p:pic>
        <p:nvPicPr>
          <p:cNvPr id="30" name="Imagen 29"/>
          <p:cNvPicPr>
            <a:picLocks noChangeAspect="1"/>
          </p:cNvPicPr>
          <p:nvPr/>
        </p:nvPicPr>
        <p:blipFill>
          <a:blip r:embed="rId5"/>
          <a:stretch>
            <a:fillRect/>
          </a:stretch>
        </p:blipFill>
        <p:spPr>
          <a:xfrm>
            <a:off x="2195736" y="1377368"/>
            <a:ext cx="1296144" cy="2076907"/>
          </a:xfrm>
          <a:prstGeom prst="rect">
            <a:avLst/>
          </a:prstGeom>
          <a:noFill/>
          <a:ln w="9525">
            <a:solidFill>
              <a:schemeClr val="tx1">
                <a:alpha val="96861"/>
              </a:schemeClr>
            </a:solidFill>
            <a:miter lim="800000"/>
            <a:headEnd/>
            <a:tailEnd/>
          </a:ln>
        </p:spPr>
      </p:pic>
      <p:pic>
        <p:nvPicPr>
          <p:cNvPr id="31" name="Imagen 30"/>
          <p:cNvPicPr>
            <a:picLocks noChangeAspect="1"/>
          </p:cNvPicPr>
          <p:nvPr/>
        </p:nvPicPr>
        <p:blipFill>
          <a:blip r:embed="rId6"/>
          <a:stretch>
            <a:fillRect/>
          </a:stretch>
        </p:blipFill>
        <p:spPr>
          <a:xfrm>
            <a:off x="3640963" y="1381535"/>
            <a:ext cx="1301256" cy="2060866"/>
          </a:xfrm>
          <a:prstGeom prst="rect">
            <a:avLst/>
          </a:prstGeom>
          <a:noFill/>
          <a:ln w="9525">
            <a:solidFill>
              <a:schemeClr val="tx1">
                <a:alpha val="96861"/>
              </a:schemeClr>
            </a:solidFill>
            <a:miter lim="800000"/>
            <a:headEnd/>
            <a:tailEnd/>
          </a:ln>
        </p:spPr>
      </p:pic>
      <p:pic>
        <p:nvPicPr>
          <p:cNvPr id="32" name="Imagen 31"/>
          <p:cNvPicPr>
            <a:picLocks noChangeAspect="1"/>
          </p:cNvPicPr>
          <p:nvPr/>
        </p:nvPicPr>
        <p:blipFill>
          <a:blip r:embed="rId7"/>
          <a:stretch>
            <a:fillRect/>
          </a:stretch>
        </p:blipFill>
        <p:spPr>
          <a:xfrm>
            <a:off x="6706158" y="1398739"/>
            <a:ext cx="1331980" cy="2076907"/>
          </a:xfrm>
          <a:prstGeom prst="rect">
            <a:avLst/>
          </a:prstGeom>
          <a:noFill/>
          <a:ln w="9525">
            <a:solidFill>
              <a:schemeClr val="tx1">
                <a:alpha val="96861"/>
              </a:schemeClr>
            </a:solidFill>
            <a:miter lim="800000"/>
            <a:headEnd/>
            <a:tailEnd/>
          </a:ln>
        </p:spPr>
      </p:pic>
      <p:pic>
        <p:nvPicPr>
          <p:cNvPr id="33" name="Imagen 32"/>
          <p:cNvPicPr>
            <a:picLocks noChangeAspect="1"/>
          </p:cNvPicPr>
          <p:nvPr/>
        </p:nvPicPr>
        <p:blipFill>
          <a:blip r:embed="rId8"/>
          <a:stretch>
            <a:fillRect/>
          </a:stretch>
        </p:blipFill>
        <p:spPr>
          <a:xfrm>
            <a:off x="689468" y="1414071"/>
            <a:ext cx="1331980" cy="2017873"/>
          </a:xfrm>
          <a:prstGeom prst="rect">
            <a:avLst/>
          </a:prstGeom>
          <a:noFill/>
          <a:ln w="9525">
            <a:solidFill>
              <a:schemeClr val="tx1">
                <a:alpha val="96861"/>
              </a:schemeClr>
            </a:solidFill>
            <a:miter lim="800000"/>
            <a:headEnd/>
            <a:tailEnd/>
          </a:ln>
        </p:spPr>
      </p:pic>
      <p:pic>
        <p:nvPicPr>
          <p:cNvPr id="34" name="Imagen 33"/>
          <p:cNvPicPr>
            <a:picLocks noChangeAspect="1"/>
          </p:cNvPicPr>
          <p:nvPr/>
        </p:nvPicPr>
        <p:blipFill>
          <a:blip r:embed="rId9"/>
          <a:stretch>
            <a:fillRect/>
          </a:stretch>
        </p:blipFill>
        <p:spPr>
          <a:xfrm>
            <a:off x="5168895" y="1381535"/>
            <a:ext cx="1310587" cy="2060866"/>
          </a:xfrm>
          <a:prstGeom prst="rect">
            <a:avLst/>
          </a:prstGeom>
          <a:noFill/>
          <a:ln w="9525">
            <a:solidFill>
              <a:schemeClr val="tx1">
                <a:alpha val="96861"/>
              </a:schemeClr>
            </a:solidFill>
            <a:miter lim="800000"/>
            <a:headEnd/>
            <a:tailEnd/>
          </a:ln>
        </p:spPr>
      </p:pic>
      <p:pic>
        <p:nvPicPr>
          <p:cNvPr id="14" name="Imagen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67"/>
            <a:ext cx="1115616" cy="1064537"/>
          </a:xfrm>
          <a:prstGeom prst="rect">
            <a:avLst/>
          </a:prstGeom>
        </p:spPr>
      </p:pic>
      <p:pic>
        <p:nvPicPr>
          <p:cNvPr id="17" name="Imagen 16" descr="C:\Users\YEIMER.GONZALEZ\AppData\Local\Microsoft\Windows\Temporary Internet Files\Content.IE5\UW5TFQ5M\image8.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19539" y="3634776"/>
            <a:ext cx="1294806" cy="2079791"/>
          </a:xfrm>
          <a:prstGeom prst="rect">
            <a:avLst/>
          </a:prstGeom>
          <a:noFill/>
          <a:ln w="9525">
            <a:solidFill>
              <a:schemeClr val="tx1">
                <a:alpha val="96861"/>
              </a:schemeClr>
            </a:solidFill>
            <a:miter lim="800000"/>
            <a:headEnd/>
            <a:tailEnd/>
          </a:ln>
        </p:spPr>
      </p:pic>
      <p:pic>
        <p:nvPicPr>
          <p:cNvPr id="18" name="Imagen 17" descr="C:\Users\YEIMER.GONZALEZ\AppData\Local\Microsoft\Windows\Temporary Internet Files\Content.IE5\CNHNP088\image7.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0866" y="3639147"/>
            <a:ext cx="1303200" cy="2056345"/>
          </a:xfrm>
          <a:prstGeom prst="rect">
            <a:avLst/>
          </a:prstGeom>
          <a:noFill/>
          <a:ln w="9525">
            <a:solidFill>
              <a:schemeClr val="tx1">
                <a:alpha val="96861"/>
              </a:schemeClr>
            </a:solidFill>
            <a:miter lim="800000"/>
            <a:headEnd/>
            <a:tailEnd/>
          </a:ln>
        </p:spPr>
      </p:pic>
      <p:pic>
        <p:nvPicPr>
          <p:cNvPr id="19" name="Imagen 18" descr="C:\Users\YEIMER.GONZALEZ\AppData\Local\Microsoft\Windows\Temporary Internet Files\Content.IE5\BP8YKA2D\image5.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49840" y="3629608"/>
            <a:ext cx="1302594" cy="2075425"/>
          </a:xfrm>
          <a:prstGeom prst="rect">
            <a:avLst/>
          </a:prstGeom>
          <a:noFill/>
          <a:ln w="9525">
            <a:solidFill>
              <a:schemeClr val="tx1">
                <a:alpha val="96861"/>
              </a:schemeClr>
            </a:solidFill>
            <a:miter lim="800000"/>
            <a:headEnd/>
            <a:tailEnd/>
          </a:ln>
        </p:spPr>
      </p:pic>
    </p:spTree>
    <p:extLst>
      <p:ext uri="{BB962C8B-B14F-4D97-AF65-F5344CB8AC3E}">
        <p14:creationId xmlns:p14="http://schemas.microsoft.com/office/powerpoint/2010/main" val="235803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21" name="Marcador de contenido 2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09284" y="2057401"/>
            <a:ext cx="4525433" cy="3394075"/>
          </a:xfrm>
        </p:spPr>
      </p:pic>
      <p:sp>
        <p:nvSpPr>
          <p:cNvPr id="4" name="3 Rectángulo"/>
          <p:cNvSpPr/>
          <p:nvPr/>
        </p:nvSpPr>
        <p:spPr>
          <a:xfrm>
            <a:off x="3994" y="0"/>
            <a:ext cx="9134475" cy="6309319"/>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sz="1050" dirty="0">
              <a:solidFill>
                <a:schemeClr val="tx1"/>
              </a:solidFill>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5663396"/>
            <a:ext cx="2382812" cy="357957"/>
          </a:xfrm>
          <a:prstGeom prst="rect">
            <a:avLst/>
          </a:prstGeom>
        </p:spPr>
      </p:pic>
      <p:sp>
        <p:nvSpPr>
          <p:cNvPr id="14" name="Text Box 2"/>
          <p:cNvSpPr txBox="1">
            <a:spLocks noChangeArrowheads="1"/>
          </p:cNvSpPr>
          <p:nvPr/>
        </p:nvSpPr>
        <p:spPr bwMode="auto">
          <a:xfrm>
            <a:off x="611560" y="5716634"/>
            <a:ext cx="3772110" cy="276999"/>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ES" sz="1200" dirty="0" smtClean="0"/>
              <a:t>INCAUTACIÓN MERCANCÍA DE CONTRABANDO</a:t>
            </a:r>
            <a:endParaRPr lang="es-ES" sz="1200" dirty="0"/>
          </a:p>
        </p:txBody>
      </p:sp>
      <p:sp>
        <p:nvSpPr>
          <p:cNvPr id="17" name="Text Box 2"/>
          <p:cNvSpPr txBox="1">
            <a:spLocks noChangeArrowheads="1"/>
          </p:cNvSpPr>
          <p:nvPr/>
        </p:nvSpPr>
        <p:spPr bwMode="auto">
          <a:xfrm>
            <a:off x="5220072" y="3197286"/>
            <a:ext cx="3791775" cy="276999"/>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ES" sz="1200" dirty="0" smtClean="0"/>
              <a:t>INCAUTACIÓN MERCANCÍA DE CONTRABANDO</a:t>
            </a:r>
            <a:endParaRPr lang="es-ES" sz="1200" dirty="0"/>
          </a:p>
        </p:txBody>
      </p:sp>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71" y="1275075"/>
            <a:ext cx="2519464" cy="1889598"/>
          </a:xfrm>
          <a:prstGeom prst="rect">
            <a:avLst/>
          </a:prstGeom>
          <a:noFill/>
          <a:ln w="9525">
            <a:solidFill>
              <a:schemeClr val="tx1">
                <a:alpha val="96861"/>
              </a:schemeClr>
            </a:solidFill>
            <a:miter lim="800000"/>
            <a:headEnd/>
            <a:tailEnd/>
          </a:ln>
        </p:spPr>
      </p:pic>
      <p:pic>
        <p:nvPicPr>
          <p:cNvPr id="27" name="Imagen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2210" y="3785090"/>
            <a:ext cx="2606199" cy="1878306"/>
          </a:xfrm>
          <a:prstGeom prst="rect">
            <a:avLst/>
          </a:prstGeom>
          <a:noFill/>
          <a:ln w="9525">
            <a:solidFill>
              <a:schemeClr val="tx1">
                <a:alpha val="96861"/>
              </a:schemeClr>
            </a:solidFill>
            <a:miter lim="800000"/>
            <a:headEnd/>
            <a:tailEnd/>
          </a:ln>
        </p:spPr>
      </p:pic>
      <p:pic>
        <p:nvPicPr>
          <p:cNvPr id="28" name="Imagen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300" y="1267279"/>
            <a:ext cx="2606199" cy="1856586"/>
          </a:xfrm>
          <a:prstGeom prst="rect">
            <a:avLst/>
          </a:prstGeom>
          <a:noFill/>
          <a:ln w="9525">
            <a:solidFill>
              <a:schemeClr val="tx1">
                <a:alpha val="96861"/>
              </a:schemeClr>
            </a:solidFill>
            <a:miter lim="800000"/>
            <a:headEnd/>
            <a:tailEnd/>
          </a:ln>
        </p:spPr>
      </p:pic>
      <p:sp>
        <p:nvSpPr>
          <p:cNvPr id="29" name="Text Box 2"/>
          <p:cNvSpPr txBox="1">
            <a:spLocks noChangeArrowheads="1"/>
          </p:cNvSpPr>
          <p:nvPr/>
        </p:nvSpPr>
        <p:spPr bwMode="auto">
          <a:xfrm>
            <a:off x="58846" y="3216188"/>
            <a:ext cx="3272323" cy="276999"/>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CO" sz="1200" dirty="0" smtClean="0"/>
              <a:t>INCAUTACIÓN LICOR DE CONTRABANDO </a:t>
            </a:r>
            <a:endParaRPr lang="es-ES" sz="1200" dirty="0"/>
          </a:p>
        </p:txBody>
      </p:sp>
      <p:sp>
        <p:nvSpPr>
          <p:cNvPr id="15" name="3 CuadroTexto"/>
          <p:cNvSpPr txBox="1"/>
          <p:nvPr/>
        </p:nvSpPr>
        <p:spPr>
          <a:xfrm>
            <a:off x="-1" y="-18243"/>
            <a:ext cx="7667625" cy="107631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CO" sz="2400" dirty="0">
                <a:latin typeface="Arial" panose="020B0604020202020204" pitchFamily="34" charset="0"/>
                <a:cs typeface="Arial" panose="020B0604020202020204" pitchFamily="34" charset="0"/>
              </a:rPr>
              <a:t>MANO </a:t>
            </a:r>
            <a:r>
              <a:rPr lang="es-CO" sz="2400" dirty="0" smtClean="0">
                <a:latin typeface="Arial" panose="020B0604020202020204" pitchFamily="34" charset="0"/>
                <a:cs typeface="Arial" panose="020B0604020202020204" pitchFamily="34" charset="0"/>
              </a:rPr>
              <a:t>DURA AL DELINCUENTE</a:t>
            </a:r>
          </a:p>
          <a:p>
            <a:r>
              <a:rPr lang="es-CO" sz="2400" dirty="0" smtClean="0">
                <a:latin typeface="Arial" panose="020B0604020202020204" pitchFamily="34" charset="0"/>
                <a:cs typeface="Arial" panose="020B0604020202020204" pitchFamily="34" charset="0"/>
              </a:rPr>
              <a:t>CONTRABANDO  </a:t>
            </a:r>
          </a:p>
          <a:p>
            <a:endParaRPr lang="es-CO" sz="2400" dirty="0">
              <a:latin typeface="Arial" panose="020B0604020202020204" pitchFamily="34" charset="0"/>
              <a:cs typeface="Arial" panose="020B0604020202020204" pitchFamily="34" charset="0"/>
            </a:endParaRPr>
          </a:p>
        </p:txBody>
      </p:sp>
      <p:pic>
        <p:nvPicPr>
          <p:cNvPr id="16" name="10 Imagen"/>
          <p:cNvPicPr>
            <a:picLocks noChangeAspect="1"/>
          </p:cNvPicPr>
          <p:nvPr/>
        </p:nvPicPr>
        <p:blipFill>
          <a:blip r:embed="rId7" cstate="email"/>
          <a:srcRect/>
          <a:stretch>
            <a:fillRect/>
          </a:stretch>
        </p:blipFill>
        <p:spPr bwMode="auto">
          <a:xfrm>
            <a:off x="7774336" y="77103"/>
            <a:ext cx="1305463" cy="992558"/>
          </a:xfrm>
          <a:prstGeom prst="rect">
            <a:avLst/>
          </a:prstGeom>
        </p:spPr>
      </p:pic>
      <p:sp>
        <p:nvSpPr>
          <p:cNvPr id="18" name="Text Box 2"/>
          <p:cNvSpPr txBox="1">
            <a:spLocks noChangeArrowheads="1"/>
          </p:cNvSpPr>
          <p:nvPr/>
        </p:nvSpPr>
        <p:spPr bwMode="auto">
          <a:xfrm>
            <a:off x="4571231" y="5736689"/>
            <a:ext cx="3799099" cy="276999"/>
          </a:xfrm>
          <a:prstGeom prst="rect">
            <a:avLst/>
          </a:prstGeom>
          <a:solidFill>
            <a:srgbClr val="FFFFFF"/>
          </a:solidFill>
          <a:ln w="9525">
            <a:solidFill>
              <a:srgbClr val="000000"/>
            </a:solidFill>
            <a:miter lim="800000"/>
            <a:headEnd/>
            <a:tailEnd/>
          </a:ln>
        </p:spPr>
        <p:txBody>
          <a:bodyPr wrap="square">
            <a:spAutoFit/>
          </a:bodyPr>
          <a:lstStyle>
            <a:defPPr>
              <a:defRPr lang="es-CO"/>
            </a:defPPr>
            <a:lvl1pPr algn="just">
              <a:defRPr sz="600" b="1">
                <a:latin typeface="Arial" panose="020B0604020202020204" pitchFamily="34" charset="0"/>
                <a:cs typeface="Arial" panose="020B0604020202020204" pitchFamily="34"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s-ES" sz="1200" dirty="0" smtClean="0"/>
              <a:t>INCAUTACIÓN MERCANCÍA DE CONTRABANDO</a:t>
            </a:r>
            <a:endParaRPr lang="es-ES" sz="1200" dirty="0"/>
          </a:p>
        </p:txBody>
      </p:sp>
      <p:pic>
        <p:nvPicPr>
          <p:cNvPr id="19" name="Imagen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1488" y="3801577"/>
            <a:ext cx="2629859" cy="1880473"/>
          </a:xfrm>
          <a:prstGeom prst="rect">
            <a:avLst/>
          </a:prstGeom>
        </p:spPr>
      </p:pic>
      <p:pic>
        <p:nvPicPr>
          <p:cNvPr id="20" name="Imagen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467"/>
            <a:ext cx="1115616" cy="1064537"/>
          </a:xfrm>
          <a:prstGeom prst="rect">
            <a:avLst/>
          </a:prstGeom>
        </p:spPr>
      </p:pic>
    </p:spTree>
    <p:extLst>
      <p:ext uri="{BB962C8B-B14F-4D97-AF65-F5344CB8AC3E}">
        <p14:creationId xmlns:p14="http://schemas.microsoft.com/office/powerpoint/2010/main" val="3507297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3 Rectángulo"/>
          <p:cNvSpPr/>
          <p:nvPr/>
        </p:nvSpPr>
        <p:spPr>
          <a:xfrm>
            <a:off x="9526" y="0"/>
            <a:ext cx="9134475" cy="6309320"/>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pic>
        <p:nvPicPr>
          <p:cNvPr id="2052" name="Imagen 2" descr="Poli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8" y="1087041"/>
            <a:ext cx="2307431" cy="230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481138" y="3388519"/>
            <a:ext cx="6967292" cy="484748"/>
          </a:xfrm>
          <a:prstGeom prst="rect">
            <a:avLst/>
          </a:prstGeom>
          <a:noFill/>
        </p:spPr>
        <p:txBody>
          <a:bodyPr wrap="none" lIns="68580" tIns="34290" rIns="68580" bIns="34290">
            <a:spAutoFit/>
          </a:bodyPr>
          <a:lstStyle/>
          <a:p>
            <a:pPr>
              <a:defRPr/>
            </a:pPr>
            <a:r>
              <a:rPr lang="es-CO" sz="2700" b="1" i="1" dirty="0">
                <a:solidFill>
                  <a:schemeClr val="accent3">
                    <a:lumMod val="50000"/>
                  </a:schemeClr>
                </a:solidFill>
              </a:rPr>
              <a:t>Análisis Integral de Seguridad Ciudadana</a:t>
            </a:r>
            <a:endParaRPr lang="es-CO" sz="2700" i="1" dirty="0">
              <a:solidFill>
                <a:schemeClr val="accent3">
                  <a:lumMod val="50000"/>
                </a:schemeClr>
              </a:solidFill>
            </a:endParaRPr>
          </a:p>
        </p:txBody>
      </p:sp>
      <p:grpSp>
        <p:nvGrpSpPr>
          <p:cNvPr id="2054" name="Grupo 8"/>
          <p:cNvGrpSpPr>
            <a:grpSpLocks/>
          </p:cNvGrpSpPr>
          <p:nvPr/>
        </p:nvGrpSpPr>
        <p:grpSpPr bwMode="auto">
          <a:xfrm>
            <a:off x="2359819" y="1531144"/>
            <a:ext cx="4148138" cy="2069306"/>
            <a:chOff x="3178742" y="1147918"/>
            <a:chExt cx="5531870" cy="2757942"/>
          </a:xfrm>
        </p:grpSpPr>
        <p:sp>
          <p:nvSpPr>
            <p:cNvPr id="6" name="Rectángulo 5"/>
            <p:cNvSpPr/>
            <p:nvPr/>
          </p:nvSpPr>
          <p:spPr>
            <a:xfrm>
              <a:off x="3253369" y="1739813"/>
              <a:ext cx="5457243" cy="216604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s-CO" sz="8600" b="1" dirty="0">
                  <a:solidFill>
                    <a:schemeClr val="bg1">
                      <a:lumMod val="85000"/>
                    </a:schemeClr>
                  </a:solidFill>
                  <a:latin typeface="Arial Black" panose="020B0A04020102020204" pitchFamily="34" charset="0"/>
                  <a:cs typeface="Aharoni" panose="02010803020104030203" pitchFamily="2" charset="-79"/>
                </a:rPr>
                <a:t>AISEC</a:t>
              </a:r>
              <a:endParaRPr lang="es-CO" sz="5400" dirty="0">
                <a:solidFill>
                  <a:schemeClr val="bg1">
                    <a:lumMod val="85000"/>
                  </a:schemeClr>
                </a:solidFill>
                <a:latin typeface="Arial Black" panose="020B0A04020102020204" pitchFamily="34" charset="0"/>
                <a:cs typeface="Aharoni" panose="02010803020104030203" pitchFamily="2" charset="-79"/>
              </a:endParaRPr>
            </a:p>
            <a:p>
              <a:pPr algn="ctr">
                <a:defRPr/>
              </a:pPr>
              <a:endParaRPr lang="es-CO" sz="5400" b="1" i="1" dirty="0">
                <a:solidFill>
                  <a:schemeClr val="tx1"/>
                </a:solidFill>
                <a:latin typeface="Arial Black" panose="020B0A04020102020204" pitchFamily="34" charset="0"/>
                <a:cs typeface="Aharoni" panose="02010803020104030203" pitchFamily="2" charset="-79"/>
              </a:endParaRPr>
            </a:p>
          </p:txBody>
        </p:sp>
        <p:sp>
          <p:nvSpPr>
            <p:cNvPr id="8" name="Rectángulo 7"/>
            <p:cNvSpPr/>
            <p:nvPr/>
          </p:nvSpPr>
          <p:spPr>
            <a:xfrm>
              <a:off x="3178742" y="1147918"/>
              <a:ext cx="5457244" cy="216604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s-CO" sz="8600" b="1" dirty="0">
                  <a:solidFill>
                    <a:schemeClr val="accent3">
                      <a:lumMod val="50000"/>
                    </a:schemeClr>
                  </a:solidFill>
                  <a:latin typeface="Arial Black" panose="020B0A04020102020204" pitchFamily="34" charset="0"/>
                  <a:cs typeface="Aharoni" panose="02010803020104030203" pitchFamily="2" charset="-79"/>
                </a:rPr>
                <a:t>AISEC</a:t>
              </a:r>
              <a:endParaRPr lang="es-CO" sz="5400" dirty="0">
                <a:solidFill>
                  <a:schemeClr val="accent3">
                    <a:lumMod val="50000"/>
                  </a:schemeClr>
                </a:solidFill>
                <a:latin typeface="Arial Black" panose="020B0A04020102020204" pitchFamily="34" charset="0"/>
                <a:cs typeface="Aharoni" panose="02010803020104030203" pitchFamily="2" charset="-79"/>
              </a:endParaRPr>
            </a:p>
          </p:txBody>
        </p:sp>
      </p:grpSp>
      <p:pic>
        <p:nvPicPr>
          <p:cNvPr id="2055" name="Imagen 8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3917" y="1028701"/>
            <a:ext cx="2394347" cy="263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792" y="3950205"/>
            <a:ext cx="2088232" cy="2221009"/>
          </a:xfrm>
          <a:prstGeom prst="rect">
            <a:avLst/>
          </a:prstGeom>
        </p:spPr>
      </p:pic>
    </p:spTree>
    <p:extLst>
      <p:ext uri="{BB962C8B-B14F-4D97-AF65-F5344CB8AC3E}">
        <p14:creationId xmlns:p14="http://schemas.microsoft.com/office/powerpoint/2010/main" val="80429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3 Rectángulo"/>
          <p:cNvSpPr/>
          <p:nvPr/>
        </p:nvSpPr>
        <p:spPr>
          <a:xfrm>
            <a:off x="0" y="0"/>
            <a:ext cx="9252520" cy="6309320"/>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60" name="Rectángulo 18"/>
          <p:cNvSpPr/>
          <p:nvPr/>
        </p:nvSpPr>
        <p:spPr>
          <a:xfrm>
            <a:off x="1296230" y="340013"/>
            <a:ext cx="6540104" cy="4324350"/>
          </a:xfrm>
          <a:prstGeom prst="rect">
            <a:avLst/>
          </a:prstGeom>
          <a:pattFill prst="diagBrick">
            <a:fgClr>
              <a:schemeClr val="bg2"/>
            </a:fgClr>
            <a:bgClr>
              <a:schemeClr val="bg1"/>
            </a:bgClr>
          </a:patt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p>
        </p:txBody>
      </p:sp>
      <p:sp>
        <p:nvSpPr>
          <p:cNvPr id="13" name="Rectángulo 18"/>
          <p:cNvSpPr/>
          <p:nvPr/>
        </p:nvSpPr>
        <p:spPr>
          <a:xfrm>
            <a:off x="1107453" y="-528464"/>
            <a:ext cx="6540104" cy="276999"/>
          </a:xfrm>
          <a:prstGeom prst="rect">
            <a:avLst/>
          </a:prstGeom>
          <a:solidFill>
            <a:schemeClr val="bg2">
              <a:lumMod val="5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s-CO" sz="1200" b="1" dirty="0">
              <a:solidFill>
                <a:schemeClr val="bg1"/>
              </a:solidFill>
            </a:endParaRPr>
          </a:p>
        </p:txBody>
      </p:sp>
      <p:sp>
        <p:nvSpPr>
          <p:cNvPr id="4" name="3 Elipse"/>
          <p:cNvSpPr/>
          <p:nvPr/>
        </p:nvSpPr>
        <p:spPr bwMode="auto">
          <a:xfrm>
            <a:off x="2339752" y="332657"/>
            <a:ext cx="4075510" cy="4044553"/>
          </a:xfrm>
          <a:prstGeom prst="ellipse">
            <a:avLst/>
          </a:prstGeom>
          <a:solidFill>
            <a:schemeClr val="bg2">
              <a:alpha val="60000"/>
            </a:scheme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lIns="68580" tIns="34290" rIns="68580" bIns="34290" anchor="ctr"/>
          <a:lstStyle/>
          <a:p>
            <a:pPr algn="ctr">
              <a:defRPr/>
            </a:pPr>
            <a:endParaRPr lang="es-CO" dirty="0"/>
          </a:p>
        </p:txBody>
      </p:sp>
      <p:sp>
        <p:nvSpPr>
          <p:cNvPr id="5" name="4 Elipse"/>
          <p:cNvSpPr/>
          <p:nvPr/>
        </p:nvSpPr>
        <p:spPr bwMode="auto">
          <a:xfrm>
            <a:off x="2955901" y="911300"/>
            <a:ext cx="2843213" cy="2887265"/>
          </a:xfrm>
          <a:prstGeom prst="ellipse">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p>
        </p:txBody>
      </p:sp>
      <p:sp>
        <p:nvSpPr>
          <p:cNvPr id="6" name="Elipse 104"/>
          <p:cNvSpPr/>
          <p:nvPr/>
        </p:nvSpPr>
        <p:spPr>
          <a:xfrm>
            <a:off x="3272607" y="1194072"/>
            <a:ext cx="2209800" cy="2321719"/>
          </a:xfrm>
          <a:prstGeom prst="ellipse">
            <a:avLst/>
          </a:prstGeom>
          <a:pattFill prst="pct20">
            <a:fgClr>
              <a:schemeClr val="accent1"/>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p>
        </p:txBody>
      </p:sp>
      <p:sp>
        <p:nvSpPr>
          <p:cNvPr id="11" name="Elipse 45"/>
          <p:cNvSpPr/>
          <p:nvPr/>
        </p:nvSpPr>
        <p:spPr bwMode="auto">
          <a:xfrm>
            <a:off x="3559682" y="1549010"/>
            <a:ext cx="1635649" cy="1611845"/>
          </a:xfrm>
          <a:prstGeom prst="ellipse">
            <a:avLst/>
          </a:prstGeom>
          <a:gradFill flip="none" rotWithShape="1">
            <a:gsLst>
              <a:gs pos="0">
                <a:schemeClr val="accent1">
                  <a:lumMod val="5000"/>
                  <a:lumOff val="95000"/>
                </a:schemeClr>
              </a:gs>
              <a:gs pos="38000">
                <a:schemeClr val="bg2">
                  <a:lumMod val="90000"/>
                </a:schemeClr>
              </a:gs>
              <a:gs pos="83000">
                <a:schemeClr val="bg2">
                  <a:lumMod val="75000"/>
                </a:schemeClr>
              </a:gs>
              <a:gs pos="100000">
                <a:schemeClr val="bg2">
                  <a:lumMod val="50000"/>
                </a:schemeClr>
              </a:gs>
            </a:gsLst>
            <a:path path="circle">
              <a:fillToRect l="100000" t="100000"/>
            </a:path>
            <a:tileRect r="-100000" b="-100000"/>
          </a:gradFill>
          <a:ln>
            <a:solidFill>
              <a:schemeClr val="tx1"/>
            </a:solidFill>
          </a:ln>
          <a:scene3d>
            <a:camera prst="orthographicFront"/>
            <a:lightRig rig="soft" dir="t"/>
          </a:scene3d>
          <a:sp3d>
            <a:bevelT w="1257300" h="1212850"/>
            <a:bevelB w="457200" h="457200"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73894">
              <a:defRPr/>
            </a:pPr>
            <a:r>
              <a:rPr lang="es-CO" sz="2800" b="1" dirty="0">
                <a:solidFill>
                  <a:prstClr val="black"/>
                </a:solidFill>
              </a:rPr>
              <a:t>AISEC</a:t>
            </a:r>
          </a:p>
        </p:txBody>
      </p:sp>
      <p:sp>
        <p:nvSpPr>
          <p:cNvPr id="16" name="Rectángulo 2"/>
          <p:cNvSpPr/>
          <p:nvPr/>
        </p:nvSpPr>
        <p:spPr>
          <a:xfrm>
            <a:off x="725325" y="-44564"/>
            <a:ext cx="7681913" cy="60126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110000"/>
              </a:lnSpc>
              <a:defRPr/>
            </a:pPr>
            <a:r>
              <a:rPr lang="es-CO" sz="2400" b="1" dirty="0">
                <a:solidFill>
                  <a:schemeClr val="bg1"/>
                </a:solidFill>
              </a:rPr>
              <a:t>INTEGRACIÓN DE INFORMACIÓN</a:t>
            </a:r>
          </a:p>
        </p:txBody>
      </p:sp>
      <p:sp>
        <p:nvSpPr>
          <p:cNvPr id="35" name="34 Elipse"/>
          <p:cNvSpPr/>
          <p:nvPr/>
        </p:nvSpPr>
        <p:spPr>
          <a:xfrm>
            <a:off x="5825082" y="3231180"/>
            <a:ext cx="576064" cy="532325"/>
          </a:xfrm>
          <a:prstGeom prst="ellipse">
            <a:avLst/>
          </a:prstGeom>
          <a:solidFill>
            <a:schemeClr val="bg2">
              <a:lumMod val="75000"/>
            </a:schemeClr>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36 Elipse"/>
          <p:cNvSpPr/>
          <p:nvPr/>
        </p:nvSpPr>
        <p:spPr>
          <a:xfrm>
            <a:off x="4027700" y="3996011"/>
            <a:ext cx="576064" cy="532325"/>
          </a:xfrm>
          <a:prstGeom prst="ellipse">
            <a:avLst/>
          </a:prstGeom>
          <a:solidFill>
            <a:schemeClr val="bg2">
              <a:lumMod val="75000"/>
            </a:schemeClr>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42 CuadroTexto"/>
          <p:cNvSpPr txBox="1"/>
          <p:nvPr/>
        </p:nvSpPr>
        <p:spPr>
          <a:xfrm>
            <a:off x="1271217" y="2200168"/>
            <a:ext cx="3732831" cy="369332"/>
          </a:xfrm>
          <a:custGeom>
            <a:avLst/>
            <a:gdLst>
              <a:gd name="connsiteX0" fmla="*/ 0 w 3456384"/>
              <a:gd name="connsiteY0" fmla="*/ 0 h 369332"/>
              <a:gd name="connsiteX1" fmla="*/ 3456384 w 3456384"/>
              <a:gd name="connsiteY1" fmla="*/ 0 h 369332"/>
              <a:gd name="connsiteX2" fmla="*/ 3456384 w 3456384"/>
              <a:gd name="connsiteY2" fmla="*/ 369332 h 369332"/>
              <a:gd name="connsiteX3" fmla="*/ 0 w 3456384"/>
              <a:gd name="connsiteY3" fmla="*/ 369332 h 369332"/>
              <a:gd name="connsiteX4" fmla="*/ 0 w 3456384"/>
              <a:gd name="connsiteY4" fmla="*/ 0 h 369332"/>
              <a:gd name="connsiteX0" fmla="*/ 0 w 3743463"/>
              <a:gd name="connsiteY0" fmla="*/ 0 h 1432588"/>
              <a:gd name="connsiteX1" fmla="*/ 3743463 w 3743463"/>
              <a:gd name="connsiteY1" fmla="*/ 1063256 h 1432588"/>
              <a:gd name="connsiteX2" fmla="*/ 3743463 w 3743463"/>
              <a:gd name="connsiteY2" fmla="*/ 1432588 h 1432588"/>
              <a:gd name="connsiteX3" fmla="*/ 287079 w 3743463"/>
              <a:gd name="connsiteY3" fmla="*/ 1432588 h 1432588"/>
              <a:gd name="connsiteX4" fmla="*/ 0 w 3743463"/>
              <a:gd name="connsiteY4" fmla="*/ 0 h 1432588"/>
              <a:gd name="connsiteX0" fmla="*/ 0 w 3743463"/>
              <a:gd name="connsiteY0" fmla="*/ 0 h 1432588"/>
              <a:gd name="connsiteX1" fmla="*/ 3743463 w 3743463"/>
              <a:gd name="connsiteY1" fmla="*/ 1063256 h 1432588"/>
              <a:gd name="connsiteX2" fmla="*/ 3743463 w 3743463"/>
              <a:gd name="connsiteY2" fmla="*/ 1432588 h 1432588"/>
              <a:gd name="connsiteX3" fmla="*/ 10632 w 3743463"/>
              <a:gd name="connsiteY3" fmla="*/ 475658 h 1432588"/>
              <a:gd name="connsiteX4" fmla="*/ 0 w 3743463"/>
              <a:gd name="connsiteY4" fmla="*/ 0 h 1432588"/>
              <a:gd name="connsiteX0" fmla="*/ 0 w 3743463"/>
              <a:gd name="connsiteY0" fmla="*/ 0 h 1432588"/>
              <a:gd name="connsiteX1" fmla="*/ 3743463 w 3743463"/>
              <a:gd name="connsiteY1" fmla="*/ 1063256 h 1432588"/>
              <a:gd name="connsiteX2" fmla="*/ 3743463 w 3743463"/>
              <a:gd name="connsiteY2" fmla="*/ 1432588 h 1432588"/>
              <a:gd name="connsiteX3" fmla="*/ 10632 w 3743463"/>
              <a:gd name="connsiteY3" fmla="*/ 475658 h 1432588"/>
              <a:gd name="connsiteX4" fmla="*/ 0 w 3743463"/>
              <a:gd name="connsiteY4" fmla="*/ 0 h 1432588"/>
              <a:gd name="connsiteX0" fmla="*/ 0 w 3732831"/>
              <a:gd name="connsiteY0" fmla="*/ 0 h 1666505"/>
              <a:gd name="connsiteX1" fmla="*/ 3732831 w 3732831"/>
              <a:gd name="connsiteY1" fmla="*/ 1297173 h 1666505"/>
              <a:gd name="connsiteX2" fmla="*/ 3732831 w 3732831"/>
              <a:gd name="connsiteY2" fmla="*/ 1666505 h 1666505"/>
              <a:gd name="connsiteX3" fmla="*/ 0 w 3732831"/>
              <a:gd name="connsiteY3" fmla="*/ 709575 h 1666505"/>
              <a:gd name="connsiteX4" fmla="*/ 0 w 3732831"/>
              <a:gd name="connsiteY4" fmla="*/ 0 h 1666505"/>
              <a:gd name="connsiteX0" fmla="*/ 0 w 3732831"/>
              <a:gd name="connsiteY0" fmla="*/ 0 h 1666505"/>
              <a:gd name="connsiteX1" fmla="*/ 3732831 w 3732831"/>
              <a:gd name="connsiteY1" fmla="*/ 1297173 h 1666505"/>
              <a:gd name="connsiteX2" fmla="*/ 3732831 w 3732831"/>
              <a:gd name="connsiteY2" fmla="*/ 1666505 h 1666505"/>
              <a:gd name="connsiteX3" fmla="*/ 0 w 3732831"/>
              <a:gd name="connsiteY3" fmla="*/ 709575 h 1666505"/>
              <a:gd name="connsiteX4" fmla="*/ 0 w 3732831"/>
              <a:gd name="connsiteY4" fmla="*/ 0 h 166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831" h="1666505">
                <a:moveTo>
                  <a:pt x="0" y="0"/>
                </a:moveTo>
                <a:cubicBezTo>
                  <a:pt x="2041719" y="1357423"/>
                  <a:pt x="2488554" y="864782"/>
                  <a:pt x="3732831" y="1297173"/>
                </a:cubicBezTo>
                <a:lnTo>
                  <a:pt x="3732831" y="1666505"/>
                </a:lnTo>
                <a:cubicBezTo>
                  <a:pt x="2488554" y="1347528"/>
                  <a:pt x="1318705" y="1911055"/>
                  <a:pt x="0" y="709575"/>
                </a:cubicBezTo>
                <a:lnTo>
                  <a:pt x="0" y="0"/>
                </a:lnTo>
                <a:close/>
              </a:path>
            </a:pathLst>
          </a:custGeom>
          <a:noFill/>
        </p:spPr>
        <p:txBody>
          <a:bodyPr wrap="square" rtlCol="0">
            <a:spAutoFit/>
            <a:scene3d>
              <a:camera prst="orthographicFront">
                <a:rot lat="0" lon="0" rev="4200000"/>
              </a:camera>
              <a:lightRig rig="threePt" dir="t"/>
            </a:scene3d>
          </a:bodyPr>
          <a:lstStyle/>
          <a:p>
            <a:endParaRPr lang="es-CO" dirty="0"/>
          </a:p>
        </p:txBody>
      </p:sp>
      <p:sp>
        <p:nvSpPr>
          <p:cNvPr id="44" name="43 CuadroTexto"/>
          <p:cNvSpPr txBox="1"/>
          <p:nvPr/>
        </p:nvSpPr>
        <p:spPr>
          <a:xfrm>
            <a:off x="5989258" y="1109486"/>
            <a:ext cx="1990614" cy="2000548"/>
          </a:xfrm>
          <a:prstGeom prst="rect">
            <a:avLst/>
          </a:prstGeom>
          <a:solidFill>
            <a:schemeClr val="bg2">
              <a:lumMod val="5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CO" sz="1400" b="1" dirty="0">
                <a:solidFill>
                  <a:schemeClr val="bg1"/>
                </a:solidFill>
              </a:rPr>
              <a:t>PUNTOS CRITICOS ENTRE LOS SECTORES</a:t>
            </a:r>
          </a:p>
          <a:p>
            <a:pPr marL="285750" indent="-285750">
              <a:buFont typeface="Arial" pitchFamily="34" charset="0"/>
              <a:buChar char="•"/>
            </a:pPr>
            <a:r>
              <a:rPr lang="es-CO" sz="1200" b="1" dirty="0">
                <a:solidFill>
                  <a:schemeClr val="bg1"/>
                </a:solidFill>
              </a:rPr>
              <a:t>SAN LUIS</a:t>
            </a:r>
          </a:p>
          <a:p>
            <a:pPr marL="285750" indent="-285750">
              <a:buFont typeface="Arial" pitchFamily="34" charset="0"/>
              <a:buChar char="•"/>
            </a:pPr>
            <a:r>
              <a:rPr lang="es-CO" sz="1200" b="1" dirty="0">
                <a:solidFill>
                  <a:schemeClr val="bg1"/>
                </a:solidFill>
              </a:rPr>
              <a:t>BARACK</a:t>
            </a:r>
          </a:p>
          <a:p>
            <a:pPr marL="285750" indent="-285750">
              <a:buFont typeface="Arial" pitchFamily="34" charset="0"/>
              <a:buChar char="•"/>
            </a:pPr>
            <a:r>
              <a:rPr lang="es-CO" sz="1200" b="1" dirty="0">
                <a:solidFill>
                  <a:schemeClr val="bg1"/>
                </a:solidFill>
              </a:rPr>
              <a:t>EL CLIFF</a:t>
            </a:r>
          </a:p>
          <a:p>
            <a:pPr marL="285750" indent="-285750">
              <a:buFont typeface="Arial" pitchFamily="34" charset="0"/>
              <a:buChar char="•"/>
            </a:pPr>
            <a:r>
              <a:rPr lang="es-CO" sz="1200" b="1" dirty="0">
                <a:solidFill>
                  <a:schemeClr val="bg1"/>
                </a:solidFill>
              </a:rPr>
              <a:t>COCAL</a:t>
            </a:r>
          </a:p>
          <a:p>
            <a:pPr marL="285750" indent="-285750">
              <a:buFont typeface="Arial" pitchFamily="34" charset="0"/>
              <a:buChar char="•"/>
            </a:pPr>
            <a:r>
              <a:rPr lang="es-CO" sz="1200" b="1" dirty="0">
                <a:solidFill>
                  <a:schemeClr val="bg1"/>
                </a:solidFill>
              </a:rPr>
              <a:t>ATLANTICO</a:t>
            </a:r>
          </a:p>
          <a:p>
            <a:pPr marL="285750" indent="-285750">
              <a:buFont typeface="Arial" pitchFamily="34" charset="0"/>
              <a:buChar char="•"/>
            </a:pPr>
            <a:r>
              <a:rPr lang="es-CO" sz="1200" b="1" dirty="0">
                <a:solidFill>
                  <a:schemeClr val="bg1"/>
                </a:solidFill>
              </a:rPr>
              <a:t>BACK ROAD</a:t>
            </a:r>
          </a:p>
          <a:p>
            <a:pPr marL="285750" indent="-285750">
              <a:buFont typeface="Arial" pitchFamily="34" charset="0"/>
              <a:buChar char="•"/>
            </a:pPr>
            <a:r>
              <a:rPr lang="es-CO" sz="1200" b="1" dirty="0">
                <a:solidFill>
                  <a:schemeClr val="bg1"/>
                </a:solidFill>
              </a:rPr>
              <a:t>NUEVA </a:t>
            </a:r>
            <a:r>
              <a:rPr lang="es-CO" sz="1200" b="1" dirty="0" smtClean="0">
                <a:solidFill>
                  <a:schemeClr val="bg1"/>
                </a:solidFill>
              </a:rPr>
              <a:t>GUINEA</a:t>
            </a:r>
          </a:p>
          <a:p>
            <a:pPr marL="285750" indent="-285750">
              <a:buFont typeface="Arial" pitchFamily="34" charset="0"/>
              <a:buChar char="•"/>
            </a:pPr>
            <a:r>
              <a:rPr lang="es-CO" sz="1200" b="1" dirty="0" smtClean="0">
                <a:solidFill>
                  <a:schemeClr val="bg1"/>
                </a:solidFill>
              </a:rPr>
              <a:t>PICK-UPS. </a:t>
            </a:r>
            <a:endParaRPr lang="es-CO" sz="1200" b="1" dirty="0">
              <a:solidFill>
                <a:schemeClr val="bg1"/>
              </a:solidFill>
            </a:endParaRPr>
          </a:p>
        </p:txBody>
      </p:sp>
      <p:sp>
        <p:nvSpPr>
          <p:cNvPr id="47" name="46 Elipse"/>
          <p:cNvSpPr/>
          <p:nvPr/>
        </p:nvSpPr>
        <p:spPr>
          <a:xfrm>
            <a:off x="5496919" y="791346"/>
            <a:ext cx="576064" cy="532325"/>
          </a:xfrm>
          <a:prstGeom prst="ellipse">
            <a:avLst/>
          </a:prstGeom>
          <a:solidFill>
            <a:schemeClr val="bg2">
              <a:lumMod val="75000"/>
            </a:schemeClr>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47 CuadroTexto"/>
          <p:cNvSpPr txBox="1"/>
          <p:nvPr/>
        </p:nvSpPr>
        <p:spPr>
          <a:xfrm>
            <a:off x="5749096" y="768827"/>
            <a:ext cx="915317" cy="369332"/>
          </a:xfrm>
          <a:prstGeom prst="rect">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b="1" dirty="0" smtClean="0"/>
              <a:t>FOCOS</a:t>
            </a:r>
            <a:endParaRPr lang="es-CO" b="1" dirty="0"/>
          </a:p>
        </p:txBody>
      </p:sp>
      <p:sp>
        <p:nvSpPr>
          <p:cNvPr id="49" name="48 CuadroTexto"/>
          <p:cNvSpPr txBox="1"/>
          <p:nvPr/>
        </p:nvSpPr>
        <p:spPr>
          <a:xfrm>
            <a:off x="2825989" y="4608078"/>
            <a:ext cx="2592288" cy="1292662"/>
          </a:xfrm>
          <a:prstGeom prst="rect">
            <a:avLst/>
          </a:prstGeom>
          <a:solidFill>
            <a:schemeClr val="bg2">
              <a:lumMod val="5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CO"/>
            </a:defPPr>
            <a:lvl1pPr>
              <a:defRPr sz="1200" b="1">
                <a:solidFill>
                  <a:schemeClr val="bg1"/>
                </a:solidFill>
              </a:defRPr>
            </a:lvl1pPr>
          </a:lstStyle>
          <a:p>
            <a:endParaRPr lang="es-CO" sz="600" dirty="0"/>
          </a:p>
          <a:p>
            <a:pPr marL="171450" indent="-171450">
              <a:buFont typeface="Arial" pitchFamily="34" charset="0"/>
              <a:buChar char="•"/>
            </a:pPr>
            <a:r>
              <a:rPr lang="es-CO" dirty="0"/>
              <a:t>ENTORNOS </a:t>
            </a:r>
            <a:r>
              <a:rPr lang="es-CO" dirty="0" smtClean="0"/>
              <a:t>SEGUROS.</a:t>
            </a:r>
            <a:endParaRPr lang="es-CO" dirty="0"/>
          </a:p>
          <a:p>
            <a:pPr marL="171450" indent="-171450">
              <a:buFont typeface="Arial" pitchFamily="34" charset="0"/>
              <a:buChar char="•"/>
            </a:pPr>
            <a:r>
              <a:rPr lang="es-CO" dirty="0"/>
              <a:t>MEJORA DE PERCEPCIÓN DE </a:t>
            </a:r>
            <a:r>
              <a:rPr lang="es-CO" dirty="0" smtClean="0"/>
              <a:t>SEGURIDAD.</a:t>
            </a:r>
            <a:endParaRPr lang="es-CO" dirty="0"/>
          </a:p>
          <a:p>
            <a:pPr marL="171450" indent="-171450">
              <a:buFont typeface="Arial" pitchFamily="34" charset="0"/>
              <a:buChar char="•"/>
            </a:pPr>
            <a:r>
              <a:rPr lang="es-CO" dirty="0"/>
              <a:t>ALTO INDICE </a:t>
            </a:r>
            <a:r>
              <a:rPr lang="es-CO" dirty="0" smtClean="0"/>
              <a:t>DENUNCIAS.</a:t>
            </a:r>
            <a:endParaRPr lang="es-CO" dirty="0"/>
          </a:p>
          <a:p>
            <a:pPr marL="171450" indent="-171450">
              <a:buFont typeface="Arial" pitchFamily="34" charset="0"/>
              <a:buChar char="•"/>
            </a:pPr>
            <a:r>
              <a:rPr lang="es-CO" dirty="0"/>
              <a:t>DESARTICULACIÓN ESTRUCTURAS</a:t>
            </a:r>
          </a:p>
          <a:p>
            <a:r>
              <a:rPr lang="es-CO" dirty="0"/>
              <a:t>     </a:t>
            </a:r>
            <a:r>
              <a:rPr lang="es-CO" dirty="0" smtClean="0"/>
              <a:t>DELICUENCIALES.</a:t>
            </a:r>
            <a:endParaRPr lang="es-CO" dirty="0"/>
          </a:p>
        </p:txBody>
      </p:sp>
      <p:sp>
        <p:nvSpPr>
          <p:cNvPr id="50" name="49 CuadroTexto"/>
          <p:cNvSpPr txBox="1"/>
          <p:nvPr/>
        </p:nvSpPr>
        <p:spPr>
          <a:xfrm>
            <a:off x="3618077" y="4363509"/>
            <a:ext cx="1584176" cy="369332"/>
          </a:xfrm>
          <a:prstGeom prst="rect">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CO"/>
            </a:defPPr>
            <a:lvl1pPr algn="ctr">
              <a:defRPr b="1"/>
            </a:lvl1pPr>
          </a:lstStyle>
          <a:p>
            <a:r>
              <a:rPr lang="es-CO" dirty="0"/>
              <a:t>DIFERENCIAL</a:t>
            </a:r>
          </a:p>
        </p:txBody>
      </p:sp>
      <p:sp>
        <p:nvSpPr>
          <p:cNvPr id="51" name="50 CuadroTexto"/>
          <p:cNvSpPr txBox="1"/>
          <p:nvPr/>
        </p:nvSpPr>
        <p:spPr>
          <a:xfrm>
            <a:off x="6040749" y="3598771"/>
            <a:ext cx="3012474" cy="1785104"/>
          </a:xfrm>
          <a:prstGeom prst="rect">
            <a:avLst/>
          </a:prstGeom>
          <a:solidFill>
            <a:schemeClr val="bg2">
              <a:lumMod val="5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CO"/>
            </a:defPPr>
            <a:lvl1pPr>
              <a:defRPr sz="1200" b="1">
                <a:solidFill>
                  <a:schemeClr val="bg1"/>
                </a:solidFill>
              </a:defRPr>
            </a:lvl1pPr>
          </a:lstStyle>
          <a:p>
            <a:endParaRPr lang="es-CO" dirty="0"/>
          </a:p>
          <a:p>
            <a:r>
              <a:rPr lang="es-CO" sz="1400" dirty="0"/>
              <a:t>PREVENCIÓN</a:t>
            </a:r>
          </a:p>
          <a:p>
            <a:pPr marL="171450" indent="-171450">
              <a:buFont typeface="Arial" pitchFamily="34" charset="0"/>
              <a:buChar char="•"/>
            </a:pPr>
            <a:r>
              <a:rPr lang="es-CO" dirty="0"/>
              <a:t>CAMINANDO POR LOS BARRIOS</a:t>
            </a:r>
          </a:p>
          <a:p>
            <a:pPr marL="171450" indent="-171450">
              <a:buFont typeface="Arial" pitchFamily="34" charset="0"/>
              <a:buChar char="•"/>
            </a:pPr>
            <a:r>
              <a:rPr lang="es-CO" dirty="0"/>
              <a:t>CAMPAÑAS EDUCATIVAS</a:t>
            </a:r>
          </a:p>
          <a:p>
            <a:r>
              <a:rPr lang="es-CO" dirty="0"/>
              <a:t>SEGURIDAD</a:t>
            </a:r>
          </a:p>
          <a:p>
            <a:pPr marL="171450" indent="-171450">
              <a:buFont typeface="Arial" pitchFamily="34" charset="0"/>
              <a:buChar char="•"/>
            </a:pPr>
            <a:r>
              <a:rPr lang="es-CO" dirty="0"/>
              <a:t>PUESTOS DE CONTROL</a:t>
            </a:r>
          </a:p>
          <a:p>
            <a:pPr marL="171450" indent="-171450">
              <a:buFont typeface="Arial" pitchFamily="34" charset="0"/>
              <a:buChar char="•"/>
            </a:pPr>
            <a:r>
              <a:rPr lang="es-CO" dirty="0"/>
              <a:t>OPERATIVOS CONTRA ESTRUCTURAS DEDICADAS AL HURTO Y HOMICIDIO</a:t>
            </a:r>
          </a:p>
          <a:p>
            <a:pPr marL="171450" indent="-171450">
              <a:buFont typeface="Arial" pitchFamily="34" charset="0"/>
              <a:buChar char="•"/>
            </a:pPr>
            <a:r>
              <a:rPr lang="es-CO" dirty="0"/>
              <a:t>FORTALECIMIENTO SIJIN, SIPOL MNVCC</a:t>
            </a:r>
          </a:p>
        </p:txBody>
      </p:sp>
      <p:sp>
        <p:nvSpPr>
          <p:cNvPr id="52" name="51 CuadroTexto"/>
          <p:cNvSpPr txBox="1"/>
          <p:nvPr/>
        </p:nvSpPr>
        <p:spPr>
          <a:xfrm>
            <a:off x="6415262" y="3276192"/>
            <a:ext cx="1558565" cy="369332"/>
          </a:xfrm>
          <a:prstGeom prst="rect">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CO"/>
            </a:defPPr>
            <a:lvl1pPr algn="ctr">
              <a:defRPr b="1"/>
            </a:lvl1pPr>
          </a:lstStyle>
          <a:p>
            <a:r>
              <a:rPr lang="es-CO" smtClean="0"/>
              <a:t>SISTÉMICO</a:t>
            </a:r>
            <a:endParaRPr lang="es-CO" dirty="0"/>
          </a:p>
        </p:txBody>
      </p:sp>
      <p:sp>
        <p:nvSpPr>
          <p:cNvPr id="53" name="52 CuadroTexto"/>
          <p:cNvSpPr txBox="1"/>
          <p:nvPr/>
        </p:nvSpPr>
        <p:spPr>
          <a:xfrm>
            <a:off x="718372" y="1168071"/>
            <a:ext cx="2028913" cy="3477875"/>
          </a:xfrm>
          <a:prstGeom prst="rect">
            <a:avLst/>
          </a:prstGeom>
          <a:solidFill>
            <a:schemeClr val="bg2">
              <a:lumMod val="5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CO"/>
            </a:defPPr>
            <a:lvl1pPr>
              <a:defRPr sz="1200" b="1">
                <a:solidFill>
                  <a:schemeClr val="bg1"/>
                </a:solidFill>
              </a:defRPr>
            </a:lvl1pPr>
          </a:lstStyle>
          <a:p>
            <a:endParaRPr lang="es-CO" dirty="0" smtClean="0"/>
          </a:p>
          <a:p>
            <a:r>
              <a:rPr lang="es-CO" sz="1400" dirty="0" smtClean="0"/>
              <a:t>ACCIONES </a:t>
            </a:r>
            <a:r>
              <a:rPr lang="es-CO" sz="1400" dirty="0"/>
              <a:t>INTERINSTITUCIONALES</a:t>
            </a:r>
          </a:p>
          <a:p>
            <a:pPr marL="171450" indent="-171450">
              <a:buFont typeface="Arial" pitchFamily="34" charset="0"/>
              <a:buChar char="•"/>
            </a:pPr>
            <a:endParaRPr lang="es-CO" dirty="0" smtClean="0"/>
          </a:p>
          <a:p>
            <a:pPr marL="171450" indent="-171450">
              <a:buFont typeface="Arial" pitchFamily="34" charset="0"/>
              <a:buChar char="•"/>
            </a:pPr>
            <a:r>
              <a:rPr lang="es-CO" dirty="0" smtClean="0"/>
              <a:t> GOBERNACION.</a:t>
            </a:r>
          </a:p>
          <a:p>
            <a:pPr marL="171450" indent="-171450">
              <a:buFont typeface="Arial" pitchFamily="34" charset="0"/>
              <a:buChar char="•"/>
            </a:pPr>
            <a:r>
              <a:rPr lang="es-CO" dirty="0" smtClean="0"/>
              <a:t>MIGRACIÓN COLOMBIA.</a:t>
            </a:r>
          </a:p>
          <a:p>
            <a:pPr marL="171450" indent="-171450">
              <a:buFont typeface="Arial" pitchFamily="34" charset="0"/>
              <a:buChar char="•"/>
            </a:pPr>
            <a:r>
              <a:rPr lang="es-CO" dirty="0" smtClean="0"/>
              <a:t> OCCRE.</a:t>
            </a:r>
            <a:endParaRPr lang="es-CO" dirty="0"/>
          </a:p>
          <a:p>
            <a:pPr marL="171450" indent="-171450">
              <a:buFont typeface="Arial" pitchFamily="34" charset="0"/>
              <a:buChar char="•"/>
            </a:pPr>
            <a:r>
              <a:rPr lang="es-CO" dirty="0" smtClean="0"/>
              <a:t>FISCALIA.</a:t>
            </a:r>
            <a:endParaRPr lang="es-CO" dirty="0"/>
          </a:p>
          <a:p>
            <a:pPr marL="171450" indent="-171450">
              <a:buFont typeface="Arial" pitchFamily="34" charset="0"/>
              <a:buChar char="•"/>
            </a:pPr>
            <a:r>
              <a:rPr lang="es-CO" dirty="0" smtClean="0"/>
              <a:t>CTI.</a:t>
            </a:r>
            <a:endParaRPr lang="es-CO" dirty="0"/>
          </a:p>
          <a:p>
            <a:pPr marL="171450" indent="-171450">
              <a:buFont typeface="Arial" pitchFamily="34" charset="0"/>
              <a:buChar char="•"/>
            </a:pPr>
            <a:r>
              <a:rPr lang="es-CO" dirty="0"/>
              <a:t>CONSEJOS DE </a:t>
            </a:r>
            <a:r>
              <a:rPr lang="es-CO" dirty="0" smtClean="0"/>
              <a:t>SEGURIDAD.</a:t>
            </a:r>
            <a:endParaRPr lang="es-CO" dirty="0"/>
          </a:p>
          <a:p>
            <a:pPr marL="171450" indent="-171450">
              <a:buFont typeface="Arial" pitchFamily="34" charset="0"/>
              <a:buChar char="•"/>
            </a:pPr>
            <a:r>
              <a:rPr lang="es-CO" dirty="0"/>
              <a:t>COMITÉ DE ORDEN PÚBLICO </a:t>
            </a:r>
            <a:r>
              <a:rPr lang="es-CO" dirty="0" smtClean="0"/>
              <a:t>TERRITORIAL.</a:t>
            </a:r>
            <a:endParaRPr lang="es-CO" dirty="0"/>
          </a:p>
          <a:p>
            <a:pPr marL="171450" indent="-171450">
              <a:buFont typeface="Arial" pitchFamily="34" charset="0"/>
              <a:buChar char="•"/>
            </a:pPr>
            <a:r>
              <a:rPr lang="es-CO" dirty="0"/>
              <a:t>MESAS TRANSVERSALES DE GESTIÓN TERRITORIAL (EDUCACION, CULTURA, TURISMO</a:t>
            </a:r>
            <a:r>
              <a:rPr lang="es-CO" dirty="0" smtClean="0"/>
              <a:t>).</a:t>
            </a:r>
            <a:endParaRPr lang="es-CO" dirty="0"/>
          </a:p>
          <a:p>
            <a:pPr marL="171450" indent="-171450">
              <a:buFont typeface="Arial" pitchFamily="34" charset="0"/>
              <a:buChar char="•"/>
            </a:pPr>
            <a:r>
              <a:rPr lang="es-CO" dirty="0"/>
              <a:t>FUERZA </a:t>
            </a:r>
            <a:r>
              <a:rPr lang="es-CO" dirty="0" smtClean="0"/>
              <a:t>PUBLICA. </a:t>
            </a:r>
            <a:endParaRPr lang="es-CO" dirty="0"/>
          </a:p>
        </p:txBody>
      </p:sp>
      <p:sp>
        <p:nvSpPr>
          <p:cNvPr id="55" name="54 Elipse"/>
          <p:cNvSpPr/>
          <p:nvPr/>
        </p:nvSpPr>
        <p:spPr>
          <a:xfrm>
            <a:off x="2473524" y="924199"/>
            <a:ext cx="576064" cy="532325"/>
          </a:xfrm>
          <a:prstGeom prst="ellipse">
            <a:avLst/>
          </a:prstGeom>
          <a:solidFill>
            <a:schemeClr val="bg2">
              <a:lumMod val="75000"/>
            </a:schemeClr>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55 CuadroTexto"/>
          <p:cNvSpPr txBox="1"/>
          <p:nvPr/>
        </p:nvSpPr>
        <p:spPr>
          <a:xfrm>
            <a:off x="1256635" y="1046103"/>
            <a:ext cx="1491381" cy="369332"/>
          </a:xfrm>
          <a:prstGeom prst="rect">
            <a:avLst/>
          </a:prstGeom>
          <a:solidFill>
            <a:schemeClr val="bg2">
              <a:lumMod val="25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s-CO"/>
            </a:defPPr>
            <a:lvl1pPr algn="ctr">
              <a:defRPr b="1"/>
            </a:lvl1pPr>
          </a:lstStyle>
          <a:p>
            <a:r>
              <a:rPr lang="es-CO" dirty="0"/>
              <a:t>ARTICULADO</a:t>
            </a:r>
          </a:p>
        </p:txBody>
      </p:sp>
      <p:pic>
        <p:nvPicPr>
          <p:cNvPr id="28" name="Picture 5" descr="C:\Users\Edward\Desktop\PRESENTACION 1102132 GOBERNACION - MODIFICADA\escud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1216" y="-44564"/>
            <a:ext cx="1282010" cy="731679"/>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7" y="-44564"/>
            <a:ext cx="1115616" cy="1064537"/>
          </a:xfrm>
          <a:prstGeom prst="rect">
            <a:avLst/>
          </a:prstGeom>
        </p:spPr>
      </p:pic>
    </p:spTree>
    <p:extLst>
      <p:ext uri="{BB962C8B-B14F-4D97-AF65-F5344CB8AC3E}">
        <p14:creationId xmlns:p14="http://schemas.microsoft.com/office/powerpoint/2010/main" val="1278083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9525" y="25605"/>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3" name="2 CuadroTexto"/>
          <p:cNvSpPr txBox="1"/>
          <p:nvPr/>
        </p:nvSpPr>
        <p:spPr>
          <a:xfrm>
            <a:off x="2262625" y="4293096"/>
            <a:ext cx="4628271" cy="1107996"/>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s-CO" sz="6600" b="1" dirty="0">
                <a:solidFill>
                  <a:schemeClr val="tx1">
                    <a:lumMod val="75000"/>
                    <a:lumOff val="25000"/>
                  </a:schemeClr>
                </a:solidFill>
                <a:effectLst>
                  <a:outerShdw blurRad="38100" dist="38100" dir="2700000" algn="tl">
                    <a:srgbClr val="000000">
                      <a:alpha val="43137"/>
                    </a:srgbClr>
                  </a:outerShdw>
                </a:effectLst>
                <a:latin typeface="Gill Sans MT" pitchFamily="34" charset="0"/>
                <a:cs typeface="Arial" charset="0"/>
              </a:rPr>
              <a:t>GRACIAS</a:t>
            </a:r>
            <a:endParaRPr lang="es-CO" sz="6600" b="1" cap="all" dirty="0">
              <a:ln w="0"/>
              <a:solidFill>
                <a:schemeClr val="tx1">
                  <a:lumMod val="75000"/>
                  <a:lumOff val="25000"/>
                </a:schemeClr>
              </a:solidFill>
              <a:effectLst>
                <a:outerShdw blurRad="38100" dist="38100" dir="2700000" algn="tl">
                  <a:srgbClr val="000000">
                    <a:alpha val="43137"/>
                  </a:srgbClr>
                </a:outerShdw>
              </a:effectLst>
              <a:latin typeface="Gill Sans MT" pitchFamily="34" charset="0"/>
              <a:cs typeface="Arial" charset="0"/>
            </a:endParaRPr>
          </a:p>
        </p:txBody>
      </p:sp>
      <p:pic>
        <p:nvPicPr>
          <p:cNvPr id="6" name="10 Imagen"/>
          <p:cNvPicPr>
            <a:picLocks noChangeAspect="1"/>
          </p:cNvPicPr>
          <p:nvPr/>
        </p:nvPicPr>
        <p:blipFill>
          <a:blip r:embed="rId3" cstate="email"/>
          <a:srcRect/>
          <a:stretch>
            <a:fillRect/>
          </a:stretch>
        </p:blipFill>
        <p:spPr bwMode="auto">
          <a:xfrm>
            <a:off x="2759074" y="404664"/>
            <a:ext cx="3635375" cy="345638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spTree>
    <p:extLst>
      <p:ext uri="{BB962C8B-B14F-4D97-AF65-F5344CB8AC3E}">
        <p14:creationId xmlns:p14="http://schemas.microsoft.com/office/powerpoint/2010/main" val="906568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0-#ppt_w/2"/>
                                          </p:val>
                                        </p:tav>
                                        <p:tav tm="100000">
                                          <p:val>
                                            <p:strVal val="#ppt_x"/>
                                          </p:val>
                                        </p:tav>
                                      </p:tavLst>
                                    </p:anim>
                                    <p:anim calcmode="lin" valueType="num">
                                      <p:cBhvr additive="base">
                                        <p:cTn id="11"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 Rectángulo"/>
          <p:cNvSpPr/>
          <p:nvPr/>
        </p:nvSpPr>
        <p:spPr>
          <a:xfrm>
            <a:off x="9525" y="25605"/>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13" name="12 Rectángulo"/>
          <p:cNvSpPr/>
          <p:nvPr/>
        </p:nvSpPr>
        <p:spPr>
          <a:xfrm>
            <a:off x="3491880" y="2643182"/>
            <a:ext cx="5652120" cy="1571636"/>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latin typeface="Arial" panose="020B0604020202020204" pitchFamily="34" charset="0"/>
                <a:cs typeface="Arial" panose="020B0604020202020204" pitchFamily="34" charset="0"/>
              </a:rPr>
              <a:t>GESTION ADMINISTRATIVA </a:t>
            </a:r>
          </a:p>
        </p:txBody>
      </p:sp>
      <p:pic>
        <p:nvPicPr>
          <p:cNvPr id="11" name="10 Imagen"/>
          <p:cNvPicPr>
            <a:picLocks noChangeAspect="1"/>
          </p:cNvPicPr>
          <p:nvPr/>
        </p:nvPicPr>
        <p:blipFill>
          <a:blip r:embed="rId2" cstate="email"/>
          <a:srcRect/>
          <a:stretch>
            <a:fillRect/>
          </a:stretch>
        </p:blipFill>
        <p:spPr bwMode="auto">
          <a:xfrm>
            <a:off x="215902" y="1610519"/>
            <a:ext cx="3635375" cy="363696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Rectángulo 6"/>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691680" y="6597354"/>
            <a:ext cx="2736304" cy="21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747" y="0"/>
            <a:ext cx="1442843" cy="1591297"/>
          </a:xfrm>
          <a:prstGeom prst="rect">
            <a:avLst/>
          </a:prstGeom>
        </p:spPr>
      </p:pic>
    </p:spTree>
    <p:extLst>
      <p:ext uri="{BB962C8B-B14F-4D97-AF65-F5344CB8AC3E}">
        <p14:creationId xmlns:p14="http://schemas.microsoft.com/office/powerpoint/2010/main" val="1333570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0-#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par>
                                <p:cTn id="9" presetID="29"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000" fill="hold"/>
                                        <p:tgtEl>
                                          <p:spTgt spid="13"/>
                                        </p:tgtEl>
                                        <p:attrNameLst>
                                          <p:attrName>ppt_x</p:attrName>
                                        </p:attrNameLst>
                                      </p:cBhvr>
                                      <p:tavLst>
                                        <p:tav tm="0">
                                          <p:val>
                                            <p:strVal val="#ppt_x-.2"/>
                                          </p:val>
                                        </p:tav>
                                        <p:tav tm="100000">
                                          <p:val>
                                            <p:strVal val="#ppt_x"/>
                                          </p:val>
                                        </p:tav>
                                      </p:tavLst>
                                    </p:anim>
                                    <p:anim calcmode="lin" valueType="num">
                                      <p:cBhvr>
                                        <p:cTn id="12" dur="2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 Rectángulo"/>
          <p:cNvSpPr/>
          <p:nvPr/>
        </p:nvSpPr>
        <p:spPr>
          <a:xfrm>
            <a:off x="0" y="32694"/>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schemeClr val="tx1"/>
              </a:solidFill>
            </a:endParaRPr>
          </a:p>
        </p:txBody>
      </p:sp>
      <p:sp>
        <p:nvSpPr>
          <p:cNvPr id="7" name="Rectángulo 6"/>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691680" y="6597354"/>
            <a:ext cx="2736304" cy="21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graphicFrame>
        <p:nvGraphicFramePr>
          <p:cNvPr id="10" name="2 Tabla"/>
          <p:cNvGraphicFramePr>
            <a:graphicFrameLocks noGrp="1"/>
          </p:cNvGraphicFramePr>
          <p:nvPr>
            <p:extLst>
              <p:ext uri="{D42A27DB-BD31-4B8C-83A1-F6EECF244321}">
                <p14:modId xmlns:p14="http://schemas.microsoft.com/office/powerpoint/2010/main" val="2604430767"/>
              </p:ext>
            </p:extLst>
          </p:nvPr>
        </p:nvGraphicFramePr>
        <p:xfrm>
          <a:off x="29725" y="1040205"/>
          <a:ext cx="9114275" cy="2510828"/>
        </p:xfrm>
        <a:graphic>
          <a:graphicData uri="http://schemas.openxmlformats.org/drawingml/2006/table">
            <a:tbl>
              <a:tblPr/>
              <a:tblGrid>
                <a:gridCol w="672365"/>
                <a:gridCol w="2838872"/>
                <a:gridCol w="814070"/>
                <a:gridCol w="866526"/>
                <a:gridCol w="1942730"/>
                <a:gridCol w="1979712"/>
              </a:tblGrid>
              <a:tr h="3613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err="1" smtClean="0">
                          <a:solidFill>
                            <a:srgbClr val="000000"/>
                          </a:solidFill>
                          <a:effectLst/>
                          <a:latin typeface="Arial"/>
                        </a:rPr>
                        <a:t>Item</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smtClean="0">
                          <a:solidFill>
                            <a:srgbClr val="000000"/>
                          </a:solidFill>
                          <a:effectLst/>
                          <a:latin typeface="Arial"/>
                        </a:rPr>
                        <a:t>Equipos</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smtClean="0">
                          <a:solidFill>
                            <a:srgbClr val="000000"/>
                          </a:solidFill>
                          <a:effectLst/>
                          <a:latin typeface="Arial"/>
                        </a:rPr>
                        <a:t>Unid.</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smtClean="0">
                          <a:solidFill>
                            <a:srgbClr val="000000"/>
                          </a:solidFill>
                          <a:effectLst/>
                          <a:latin typeface="Arial"/>
                        </a:rPr>
                        <a:t>Cant.</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smtClean="0">
                          <a:solidFill>
                            <a:srgbClr val="000000"/>
                          </a:solidFill>
                          <a:effectLst/>
                          <a:latin typeface="Arial"/>
                        </a:rPr>
                        <a:t>Valor unitario</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smtClean="0">
                          <a:solidFill>
                            <a:srgbClr val="000000"/>
                          </a:solidFill>
                          <a:effectLst/>
                          <a:latin typeface="Arial"/>
                        </a:rPr>
                        <a:t>Valor total</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5373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a:solidFill>
                            <a:srgbClr val="000000"/>
                          </a:solidFill>
                          <a:effectLst/>
                          <a:latin typeface="Arial"/>
                        </a:rPr>
                        <a:t>1</a:t>
                      </a: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s-CO" sz="1600" b="0" i="0" u="none" strike="noStrike" dirty="0" smtClean="0">
                          <a:solidFill>
                            <a:srgbClr val="000000"/>
                          </a:solidFill>
                          <a:effectLst/>
                          <a:latin typeface="Arial"/>
                        </a:rPr>
                        <a:t>Caí</a:t>
                      </a:r>
                      <a:r>
                        <a:rPr lang="es-CO" sz="1600" b="0" i="0" u="none" strike="noStrike" baseline="0" dirty="0" smtClean="0">
                          <a:solidFill>
                            <a:srgbClr val="000000"/>
                          </a:solidFill>
                          <a:effectLst/>
                          <a:latin typeface="Arial"/>
                        </a:rPr>
                        <a:t> móvil equipados con Video cámaras de seguridad </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a:solidFill>
                            <a:srgbClr val="000000"/>
                          </a:solidFill>
                          <a:effectLst/>
                          <a:latin typeface="Arial"/>
                        </a:rPr>
                        <a:t>UN</a:t>
                      </a: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smtClean="0">
                          <a:solidFill>
                            <a:srgbClr val="000000"/>
                          </a:solidFill>
                          <a:effectLst/>
                          <a:latin typeface="Arial"/>
                        </a:rPr>
                        <a:t>4</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914400" rtl="0" eaLnBrk="1" fontAlgn="ctr" latinLnBrk="0" hangingPunct="1"/>
                      <a:r>
                        <a:rPr lang="es-ES" sz="1600" b="0" i="0" u="none" strike="noStrike" kern="1200" dirty="0">
                          <a:solidFill>
                            <a:srgbClr val="000000"/>
                          </a:solidFill>
                          <a:effectLst/>
                          <a:latin typeface="Arial"/>
                          <a:ea typeface="+mn-ea"/>
                          <a:cs typeface="+mn-cs"/>
                        </a:rPr>
                        <a:t> $   294.000.000,00 </a:t>
                      </a:r>
                    </a:p>
                  </a:txBody>
                  <a:tcPr marL="9525" marR="9525" marT="9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r" defTabSz="914400" rtl="0" eaLnBrk="1" fontAlgn="ctr" latinLnBrk="0" hangingPunct="1"/>
                      <a:r>
                        <a:rPr lang="es-ES" sz="1600" b="0" i="0" u="none" strike="noStrike" kern="1200" dirty="0" smtClean="0">
                          <a:solidFill>
                            <a:srgbClr val="000000"/>
                          </a:solidFill>
                          <a:effectLst/>
                          <a:latin typeface="Arial"/>
                          <a:ea typeface="+mn-ea"/>
                          <a:cs typeface="+mn-cs"/>
                        </a:rPr>
                        <a:t>$    1.176.000.000,00 </a:t>
                      </a:r>
                      <a:r>
                        <a:rPr lang="es-CO" sz="1600" b="0" i="0" u="none" strike="noStrike" kern="1200" dirty="0" smtClean="0">
                          <a:solidFill>
                            <a:srgbClr val="000000"/>
                          </a:solidFill>
                          <a:effectLst/>
                          <a:latin typeface="Arial"/>
                          <a:ea typeface="+mn-ea"/>
                          <a:cs typeface="+mn-cs"/>
                        </a:rPr>
                        <a:t> </a:t>
                      </a:r>
                      <a:endParaRPr lang="es-CO" sz="1600" b="0" i="0" u="none" strike="noStrike" kern="1200" dirty="0">
                        <a:solidFill>
                          <a:srgbClr val="000000"/>
                        </a:solidFill>
                        <a:effectLst/>
                        <a:latin typeface="Arial"/>
                        <a:ea typeface="+mn-ea"/>
                        <a:cs typeface="+mn-cs"/>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373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a:solidFill>
                            <a:srgbClr val="000000"/>
                          </a:solidFill>
                          <a:effectLst/>
                          <a:latin typeface="Arial"/>
                        </a:rPr>
                        <a:t>2</a:t>
                      </a: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s-CO" sz="1600" b="0" i="0" u="none" strike="noStrike" dirty="0" smtClean="0">
                          <a:solidFill>
                            <a:srgbClr val="000000"/>
                          </a:solidFill>
                          <a:effectLst/>
                          <a:latin typeface="Arial"/>
                        </a:rPr>
                        <a:t>Motocicletas</a:t>
                      </a:r>
                      <a:r>
                        <a:rPr lang="es-CO" sz="1600" b="0" i="0" u="none" strike="noStrike" baseline="0" dirty="0" smtClean="0">
                          <a:solidFill>
                            <a:srgbClr val="000000"/>
                          </a:solidFill>
                          <a:effectLst/>
                          <a:latin typeface="Arial"/>
                        </a:rPr>
                        <a:t> DR 200</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smtClean="0">
                          <a:solidFill>
                            <a:srgbClr val="000000"/>
                          </a:solidFill>
                          <a:effectLst/>
                          <a:latin typeface="Arial"/>
                        </a:rPr>
                        <a:t>18</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914400" rtl="0" eaLnBrk="1" fontAlgn="ctr" latinLnBrk="0" hangingPunct="1"/>
                      <a:r>
                        <a:rPr lang="es-ES" sz="1600" b="0" i="0" u="none" strike="noStrike" kern="1200" dirty="0">
                          <a:solidFill>
                            <a:srgbClr val="000000"/>
                          </a:solidFill>
                          <a:effectLst/>
                          <a:latin typeface="Arial"/>
                          <a:ea typeface="+mn-ea"/>
                          <a:cs typeface="+mn-cs"/>
                        </a:rPr>
                        <a:t> $     14.900.000,00 </a:t>
                      </a:r>
                    </a:p>
                  </a:txBody>
                  <a:tcPr marL="9525" marR="9525" marT="9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r" defTabSz="914400" rtl="0" eaLnBrk="1" fontAlgn="ctr" latinLnBrk="0" hangingPunct="1"/>
                      <a:r>
                        <a:rPr lang="es-ES" sz="1600" b="0" i="0" u="none" strike="noStrike" kern="1200" dirty="0" smtClean="0">
                          <a:solidFill>
                            <a:srgbClr val="000000"/>
                          </a:solidFill>
                          <a:effectLst/>
                          <a:latin typeface="Arial"/>
                          <a:ea typeface="+mn-ea"/>
                          <a:cs typeface="+mn-cs"/>
                        </a:rPr>
                        <a:t>$       268.200.000,00 </a:t>
                      </a:r>
                      <a:endParaRPr lang="es-CO" sz="1600" b="0" i="0" u="none" strike="noStrike" kern="1200" dirty="0">
                        <a:solidFill>
                          <a:srgbClr val="000000"/>
                        </a:solidFill>
                        <a:effectLst/>
                        <a:latin typeface="Arial"/>
                        <a:ea typeface="+mn-ea"/>
                        <a:cs typeface="+mn-cs"/>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373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a:solidFill>
                            <a:srgbClr val="000000"/>
                          </a:solidFill>
                          <a:effectLst/>
                          <a:latin typeface="Arial"/>
                        </a:rPr>
                        <a:t>3</a:t>
                      </a: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ctr"/>
                      <a:r>
                        <a:rPr lang="es-CO" sz="1600" b="0" i="0" u="none" strike="noStrike" dirty="0" smtClean="0">
                          <a:solidFill>
                            <a:srgbClr val="000000"/>
                          </a:solidFill>
                          <a:effectLst/>
                          <a:latin typeface="Arial"/>
                        </a:rPr>
                        <a:t>Vehículos</a:t>
                      </a:r>
                      <a:r>
                        <a:rPr lang="es-CO" sz="1600" b="0" i="0" u="none" strike="noStrike" baseline="0" dirty="0" smtClean="0">
                          <a:solidFill>
                            <a:srgbClr val="000000"/>
                          </a:solidFill>
                          <a:effectLst/>
                          <a:latin typeface="Arial"/>
                        </a:rPr>
                        <a:t> multipropósito con cámaras de seguridad </a:t>
                      </a: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endParaRPr lang="es-CO" sz="1600" b="0" i="0" u="none" strike="noStrike" dirty="0">
                        <a:solidFill>
                          <a:srgbClr val="000000"/>
                        </a:solidFill>
                        <a:effectLst/>
                        <a:latin typeface="Arial"/>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dirty="0">
                          <a:solidFill>
                            <a:srgbClr val="000000"/>
                          </a:solidFill>
                          <a:effectLst/>
                          <a:latin typeface="Arial"/>
                        </a:rPr>
                        <a:t>2</a:t>
                      </a: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914400" rtl="0" eaLnBrk="1" fontAlgn="ctr" latinLnBrk="0" hangingPunct="1"/>
                      <a:r>
                        <a:rPr lang="es-ES" sz="1600" b="0" i="0" u="none" strike="noStrike" kern="1200" dirty="0">
                          <a:solidFill>
                            <a:srgbClr val="000000"/>
                          </a:solidFill>
                          <a:effectLst/>
                          <a:latin typeface="Arial"/>
                          <a:ea typeface="+mn-ea"/>
                          <a:cs typeface="+mn-cs"/>
                        </a:rPr>
                        <a:t> $     75.000.000,00 </a:t>
                      </a:r>
                    </a:p>
                  </a:txBody>
                  <a:tcPr marL="9525" marR="9525" marT="95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r" defTabSz="914400" rtl="0" eaLnBrk="1" fontAlgn="ctr" latinLnBrk="0" hangingPunct="1"/>
                      <a:r>
                        <a:rPr lang="es-ES" sz="1600" b="0" i="0" u="none" strike="noStrike" kern="1200" dirty="0" smtClean="0">
                          <a:solidFill>
                            <a:srgbClr val="000000"/>
                          </a:solidFill>
                          <a:effectLst/>
                          <a:latin typeface="Arial"/>
                          <a:ea typeface="+mn-ea"/>
                          <a:cs typeface="+mn-cs"/>
                        </a:rPr>
                        <a:t>$       150.000.000,00 </a:t>
                      </a:r>
                      <a:endParaRPr lang="es-CO" sz="1600" b="0" i="0" u="none" strike="noStrike" kern="1200" dirty="0">
                        <a:solidFill>
                          <a:srgbClr val="000000"/>
                        </a:solidFill>
                        <a:effectLst/>
                        <a:latin typeface="Arial"/>
                        <a:ea typeface="+mn-ea"/>
                        <a:cs typeface="+mn-cs"/>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37380">
                <a:tc gridSpan="5">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s-CO" sz="1600" b="0" i="0" u="none" strike="noStrike" kern="1200" dirty="0" smtClean="0">
                          <a:solidFill>
                            <a:srgbClr val="000000"/>
                          </a:solidFill>
                          <a:effectLst/>
                          <a:latin typeface="Arial"/>
                          <a:ea typeface="+mn-ea"/>
                          <a:cs typeface="+mn-cs"/>
                        </a:rPr>
                        <a:t>TOTAL</a:t>
                      </a:r>
                      <a:endParaRPr lang="es-CO" sz="1600" b="0" i="0" u="none" strike="noStrike" kern="1200" dirty="0">
                        <a:solidFill>
                          <a:srgbClr val="000000"/>
                        </a:solidFill>
                        <a:effectLst/>
                        <a:latin typeface="Arial"/>
                        <a:ea typeface="+mn-ea"/>
                        <a:cs typeface="+mn-cs"/>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r" defTabSz="914400" rtl="0" eaLnBrk="1" fontAlgn="ctr" latinLnBrk="0" hangingPunct="1"/>
                      <a:r>
                        <a:rPr lang="es-ES" sz="1600" b="0" i="0" u="none" strike="noStrike" kern="1200" dirty="0" smtClean="0">
                          <a:solidFill>
                            <a:srgbClr val="000000"/>
                          </a:solidFill>
                          <a:effectLst/>
                          <a:latin typeface="Arial"/>
                          <a:ea typeface="+mn-ea"/>
                          <a:cs typeface="+mn-cs"/>
                        </a:rPr>
                        <a:t>$  1.594.200.000,00 </a:t>
                      </a:r>
                      <a:endParaRPr lang="es-CO" sz="1600" b="0" i="0" u="none" strike="noStrike" kern="1200" dirty="0">
                        <a:solidFill>
                          <a:srgbClr val="000000"/>
                        </a:solidFill>
                        <a:effectLst/>
                        <a:latin typeface="Arial"/>
                        <a:ea typeface="+mn-ea"/>
                        <a:cs typeface="+mn-cs"/>
                      </a:endParaRPr>
                    </a:p>
                  </a:txBody>
                  <a:tcPr marL="9524" marR="9524" marT="9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bl>
          </a:graphicData>
        </a:graphic>
      </p:graphicFrame>
      <p:pic>
        <p:nvPicPr>
          <p:cNvPr id="17" name="Picture 2" descr="C:\Users\OMAR.BENT\Desktop\cai-mov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75" y="4171244"/>
            <a:ext cx="2529251" cy="18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 Rectángulo"/>
          <p:cNvSpPr>
            <a:spLocks noChangeArrowheads="1"/>
          </p:cNvSpPr>
          <p:nvPr/>
        </p:nvSpPr>
        <p:spPr bwMode="auto">
          <a:xfrm>
            <a:off x="1001674" y="3736451"/>
            <a:ext cx="1676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altLang="es-ES" sz="1600" b="1" dirty="0">
                <a:solidFill>
                  <a:srgbClr val="000000"/>
                </a:solidFill>
                <a:latin typeface="Gill Sans MT" pitchFamily="34" charset="0"/>
              </a:rPr>
              <a:t>04 CAÍ MÓVIL </a:t>
            </a:r>
          </a:p>
        </p:txBody>
      </p:sp>
      <p:sp>
        <p:nvSpPr>
          <p:cNvPr id="19" name="3 Rectángulo"/>
          <p:cNvSpPr>
            <a:spLocks noChangeArrowheads="1"/>
          </p:cNvSpPr>
          <p:nvPr/>
        </p:nvSpPr>
        <p:spPr bwMode="auto">
          <a:xfrm>
            <a:off x="3181678" y="3736451"/>
            <a:ext cx="2941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altLang="es-ES" sz="1600" b="1" dirty="0">
                <a:solidFill>
                  <a:srgbClr val="000000"/>
                </a:solidFill>
                <a:latin typeface="Gill Sans MT" pitchFamily="34" charset="0"/>
              </a:rPr>
              <a:t>18 MOTOCICLETAS </a:t>
            </a:r>
            <a:r>
              <a:rPr lang="es-ES" altLang="es-ES" sz="1600" b="1" dirty="0" smtClean="0">
                <a:solidFill>
                  <a:srgbClr val="000000"/>
                </a:solidFill>
                <a:latin typeface="Gill Sans MT" pitchFamily="34" charset="0"/>
              </a:rPr>
              <a:t>DR200 </a:t>
            </a:r>
            <a:endParaRPr lang="es-ES" altLang="es-ES" sz="1600" b="1" dirty="0">
              <a:solidFill>
                <a:srgbClr val="000000"/>
              </a:solidFill>
              <a:latin typeface="Gill Sans MT" pitchFamily="34" charset="0"/>
            </a:endParaRPr>
          </a:p>
        </p:txBody>
      </p:sp>
      <p:sp>
        <p:nvSpPr>
          <p:cNvPr id="20" name="4 Rectángulo"/>
          <p:cNvSpPr>
            <a:spLocks noChangeArrowheads="1"/>
          </p:cNvSpPr>
          <p:nvPr/>
        </p:nvSpPr>
        <p:spPr bwMode="auto">
          <a:xfrm>
            <a:off x="5881650" y="3646994"/>
            <a:ext cx="3263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ES" altLang="es-ES" sz="1600" b="1" dirty="0">
                <a:solidFill>
                  <a:srgbClr val="000000"/>
                </a:solidFill>
                <a:latin typeface="Gill Sans MT" pitchFamily="34" charset="0"/>
              </a:rPr>
              <a:t>02 VEHÍCULOS MULTIPROPÓSITO </a:t>
            </a:r>
          </a:p>
        </p:txBody>
      </p:sp>
      <p:sp>
        <p:nvSpPr>
          <p:cNvPr id="23" name="3 CuadroTexto"/>
          <p:cNvSpPr txBox="1"/>
          <p:nvPr/>
        </p:nvSpPr>
        <p:spPr>
          <a:xfrm>
            <a:off x="561356" y="0"/>
            <a:ext cx="7501472" cy="992558"/>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a:solidFill>
                  <a:schemeClr val="bg1"/>
                </a:solidFill>
                <a:latin typeface="Arial" panose="020B0604020202020204" pitchFamily="34" charset="0"/>
                <a:cs typeface="Arial" panose="020B0604020202020204" pitchFamily="34" charset="0"/>
              </a:defRPr>
            </a:lvl1pPr>
          </a:lstStyle>
          <a:p>
            <a:pPr lvl="1" algn="ctr"/>
            <a:r>
              <a:rPr lang="es-CO" b="1" dirty="0" smtClean="0">
                <a:latin typeface="Arial" panose="020B0604020202020204" pitchFamily="34" charset="0"/>
                <a:cs typeface="Arial" panose="020B0604020202020204" pitchFamily="34" charset="0"/>
              </a:rPr>
              <a:t>PROYECTO </a:t>
            </a:r>
            <a:r>
              <a:rPr lang="es-CO" b="1" dirty="0">
                <a:latin typeface="Arial" panose="020B0604020202020204" pitchFamily="34" charset="0"/>
                <a:cs typeface="Arial" panose="020B0604020202020204" pitchFamily="34" charset="0"/>
              </a:rPr>
              <a:t>APROBADO POR EL MINISTERIO DEL INTERIOR  PARA EL FORTALECIMIENTO DE LA SEGURIDAD DEL ARCHIPIELAGO</a:t>
            </a:r>
          </a:p>
        </p:txBody>
      </p:sp>
      <p:pic>
        <p:nvPicPr>
          <p:cNvPr id="25" name="Picture 8" descr="C:\Users\OSWALDO.CASTROL\Documents\Mis archivos recibidos\MOTOCICLETAS NUEVAS 20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84" t="18219" b="9970"/>
          <a:stretch/>
        </p:blipFill>
        <p:spPr bwMode="auto">
          <a:xfrm>
            <a:off x="3382264" y="4170128"/>
            <a:ext cx="2540661" cy="1851073"/>
          </a:xfrm>
          <a:prstGeom prst="rect">
            <a:avLst/>
          </a:prstGeom>
          <a:noFill/>
          <a:ln>
            <a:noFill/>
          </a:ln>
          <a:extLst/>
        </p:spPr>
      </p:pic>
      <p:pic>
        <p:nvPicPr>
          <p:cNvPr id="22" name="Picture 57" descr="C:\Users\OMAR.BENT\Desktop\mu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3233" y="4179336"/>
            <a:ext cx="2524455" cy="180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10 Imagen"/>
          <p:cNvPicPr>
            <a:picLocks noChangeAspect="1"/>
          </p:cNvPicPr>
          <p:nvPr/>
        </p:nvPicPr>
        <p:blipFill>
          <a:blip r:embed="rId6" cstate="email"/>
          <a:srcRect/>
          <a:stretch>
            <a:fillRect/>
          </a:stretch>
        </p:blipFill>
        <p:spPr bwMode="auto">
          <a:xfrm>
            <a:off x="7814532" y="0"/>
            <a:ext cx="1305463" cy="992558"/>
          </a:xfrm>
          <a:prstGeom prst="rect">
            <a:avLst/>
          </a:prstGeom>
        </p:spPr>
      </p:pic>
      <p:pic>
        <p:nvPicPr>
          <p:cNvPr id="16" name="Imagen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67"/>
            <a:ext cx="1115616" cy="999025"/>
          </a:xfrm>
          <a:prstGeom prst="rect">
            <a:avLst/>
          </a:prstGeom>
        </p:spPr>
      </p:pic>
    </p:spTree>
    <p:extLst>
      <p:ext uri="{BB962C8B-B14F-4D97-AF65-F5344CB8AC3E}">
        <p14:creationId xmlns:p14="http://schemas.microsoft.com/office/powerpoint/2010/main" val="2041793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 Rectángulo"/>
          <p:cNvSpPr/>
          <p:nvPr/>
        </p:nvSpPr>
        <p:spPr>
          <a:xfrm>
            <a:off x="32143" y="9794"/>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schemeClr val="tx1"/>
              </a:solidFill>
            </a:endParaRPr>
          </a:p>
        </p:txBody>
      </p:sp>
      <p:sp>
        <p:nvSpPr>
          <p:cNvPr id="7" name="Rectángulo 6"/>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691680" y="6597354"/>
            <a:ext cx="2736304" cy="21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sp>
        <p:nvSpPr>
          <p:cNvPr id="23" name="3 CuadroTexto"/>
          <p:cNvSpPr txBox="1"/>
          <p:nvPr/>
        </p:nvSpPr>
        <p:spPr>
          <a:xfrm>
            <a:off x="459300" y="0"/>
            <a:ext cx="7667625" cy="992558"/>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a:solidFill>
                  <a:schemeClr val="bg1"/>
                </a:solidFill>
                <a:latin typeface="Arial" panose="020B0604020202020204" pitchFamily="34" charset="0"/>
                <a:cs typeface="Arial" panose="020B0604020202020204" pitchFamily="34" charset="0"/>
              </a:defRPr>
            </a:lvl1pPr>
          </a:lstStyle>
          <a:p>
            <a:pPr lvl="1" algn="ctr"/>
            <a:r>
              <a:rPr lang="es-CO" b="1" dirty="0">
                <a:latin typeface="Arial" panose="020B0604020202020204" pitchFamily="34" charset="0"/>
                <a:cs typeface="Arial" panose="020B0604020202020204" pitchFamily="34" charset="0"/>
              </a:rPr>
              <a:t>PROYECTO APROBADO POR EL MINISTERIO DEL INTERIOR  PARA EL FORTALECIMIENTO DE LA SEGURIDAD DEL ARCHIPIELAGO</a:t>
            </a:r>
          </a:p>
        </p:txBody>
      </p:sp>
      <p:pic>
        <p:nvPicPr>
          <p:cNvPr id="26" name="10 Imagen"/>
          <p:cNvPicPr>
            <a:picLocks noChangeAspect="1"/>
          </p:cNvPicPr>
          <p:nvPr/>
        </p:nvPicPr>
        <p:blipFill>
          <a:blip r:embed="rId3" cstate="email"/>
          <a:srcRect/>
          <a:stretch>
            <a:fillRect/>
          </a:stretch>
        </p:blipFill>
        <p:spPr bwMode="auto">
          <a:xfrm>
            <a:off x="7861155" y="26750"/>
            <a:ext cx="1305463" cy="992558"/>
          </a:xfrm>
          <a:prstGeom prst="rect">
            <a:avLst/>
          </a:prstGeom>
        </p:spPr>
      </p:pic>
      <p:pic>
        <p:nvPicPr>
          <p:cNvPr id="27" name="Picture 2" descr="C:\Users\LIZA.BENT\Documents\MOVILIDAD 2014\FOTOGRAFIAS 2014\IMG-20140902-WA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268" y="1064392"/>
            <a:ext cx="2898226" cy="18310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23 Imagen" descr="C:\Institucional1\FOTOS NUEVAS\DSC02139.JPG"/>
          <p:cNvPicPr/>
          <p:nvPr/>
        </p:nvPicPr>
        <p:blipFill rotWithShape="1">
          <a:blip r:embed="rId5">
            <a:extLst>
              <a:ext uri="{28A0092B-C50C-407E-A947-70E740481C1C}">
                <a14:useLocalDpi xmlns:a14="http://schemas.microsoft.com/office/drawing/2010/main" val="0"/>
              </a:ext>
            </a:extLst>
          </a:blip>
          <a:srcRect l="1471" t="26579" r="45240" b="19390"/>
          <a:stretch/>
        </p:blipFill>
        <p:spPr bwMode="auto">
          <a:xfrm>
            <a:off x="3167049" y="3404252"/>
            <a:ext cx="2895478" cy="1831043"/>
          </a:xfrm>
          <a:prstGeom prst="rect">
            <a:avLst/>
          </a:prstGeom>
          <a:noFill/>
          <a:ln>
            <a:noFill/>
          </a:ln>
          <a:extLst>
            <a:ext uri="{53640926-AAD7-44D8-BBD7-CCE9431645EC}">
              <a14:shadowObscured xmlns:a14="http://schemas.microsoft.com/office/drawing/2010/main"/>
            </a:ext>
          </a:extLst>
        </p:spPr>
      </p:pic>
      <p:sp>
        <p:nvSpPr>
          <p:cNvPr id="29" name="Rectángulo 28"/>
          <p:cNvSpPr/>
          <p:nvPr/>
        </p:nvSpPr>
        <p:spPr>
          <a:xfrm>
            <a:off x="-11075" y="2922185"/>
            <a:ext cx="9500822" cy="400110"/>
          </a:xfrm>
          <a:prstGeom prst="rect">
            <a:avLst/>
          </a:prstGeom>
        </p:spPr>
        <p:txBody>
          <a:bodyPr wrap="square">
            <a:spAutoFit/>
          </a:bodyPr>
          <a:lstStyle/>
          <a:p>
            <a:pPr algn="ctr"/>
            <a:r>
              <a:rPr lang="es-ES" sz="2000" b="1" dirty="0" smtClean="0"/>
              <a:t>ESTÁN EN SERVICIO DOS SEGWAY, VEHÍCULOS DE AUTO BALANCEO</a:t>
            </a:r>
            <a:endParaRPr lang="es-ES" sz="2000" b="1" dirty="0"/>
          </a:p>
        </p:txBody>
      </p:sp>
      <p:sp>
        <p:nvSpPr>
          <p:cNvPr id="30" name="Rectángulo 29"/>
          <p:cNvSpPr/>
          <p:nvPr/>
        </p:nvSpPr>
        <p:spPr>
          <a:xfrm>
            <a:off x="477856" y="5256684"/>
            <a:ext cx="8178761" cy="400110"/>
          </a:xfrm>
          <a:prstGeom prst="rect">
            <a:avLst/>
          </a:prstGeom>
        </p:spPr>
        <p:txBody>
          <a:bodyPr wrap="square">
            <a:spAutoFit/>
          </a:bodyPr>
          <a:lstStyle/>
          <a:p>
            <a:pPr algn="ctr"/>
            <a:r>
              <a:rPr lang="es-ES" sz="2000" b="1" dirty="0" smtClean="0"/>
              <a:t>SE UBICARON EN SITIOS ESTRATÉGICOS 12 KAWASAKY MULE</a:t>
            </a:r>
            <a:endParaRPr lang="es-CO" sz="2000" b="1" dirty="0"/>
          </a:p>
        </p:txBody>
      </p:sp>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67"/>
            <a:ext cx="1115616" cy="999025"/>
          </a:xfrm>
          <a:prstGeom prst="rect">
            <a:avLst/>
          </a:prstGeom>
        </p:spPr>
      </p:pic>
    </p:spTree>
    <p:extLst>
      <p:ext uri="{BB962C8B-B14F-4D97-AF65-F5344CB8AC3E}">
        <p14:creationId xmlns:p14="http://schemas.microsoft.com/office/powerpoint/2010/main" val="955856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3 Rectángulo"/>
          <p:cNvSpPr/>
          <p:nvPr/>
        </p:nvSpPr>
        <p:spPr>
          <a:xfrm>
            <a:off x="9525" y="25605"/>
            <a:ext cx="9134475" cy="6249998"/>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13" name="12 Rectángulo"/>
          <p:cNvSpPr/>
          <p:nvPr/>
        </p:nvSpPr>
        <p:spPr>
          <a:xfrm>
            <a:off x="1979712" y="2721460"/>
            <a:ext cx="7187120" cy="1571636"/>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bg1"/>
              </a:solidFill>
            </a:endParaRPr>
          </a:p>
        </p:txBody>
      </p:sp>
      <p:pic>
        <p:nvPicPr>
          <p:cNvPr id="11" name="10 Imagen"/>
          <p:cNvPicPr>
            <a:picLocks noChangeAspect="1"/>
          </p:cNvPicPr>
          <p:nvPr/>
        </p:nvPicPr>
        <p:blipFill>
          <a:blip r:embed="rId2" cstate="email"/>
          <a:srcRect/>
          <a:stretch>
            <a:fillRect/>
          </a:stretch>
        </p:blipFill>
        <p:spPr bwMode="auto">
          <a:xfrm>
            <a:off x="215902" y="1610519"/>
            <a:ext cx="3635375" cy="363696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11 Rectángulo"/>
          <p:cNvSpPr/>
          <p:nvPr/>
        </p:nvSpPr>
        <p:spPr>
          <a:xfrm>
            <a:off x="4238815" y="2938879"/>
            <a:ext cx="4517647" cy="1354217"/>
          </a:xfrm>
          <a:prstGeom prst="rect">
            <a:avLst/>
          </a:prstGeom>
        </p:spPr>
        <p:txBody>
          <a:bodyPr wrap="none" anchor="ctr" anchorCtr="0">
            <a:spAutoFit/>
          </a:bodyPr>
          <a:lstStyle/>
          <a:p>
            <a:pPr marL="0" lvl="1" algn="ctr"/>
            <a:r>
              <a:rPr lang="es-ES" sz="2400" b="1" dirty="0">
                <a:solidFill>
                  <a:schemeClr val="bg1"/>
                </a:solidFill>
                <a:effectLst>
                  <a:outerShdw blurRad="50800" dist="38100" dir="2700000" algn="tl" rotWithShape="0">
                    <a:prstClr val="black">
                      <a:alpha val="40000"/>
                    </a:prstClr>
                  </a:outerShdw>
                </a:effectLst>
                <a:latin typeface="Arial" panose="020B0604020202020204" pitchFamily="34" charset="0"/>
                <a:ea typeface="Verdana" pitchFamily="34" charset="0"/>
                <a:cs typeface="Arial" panose="020B0604020202020204" pitchFamily="34" charset="0"/>
              </a:rPr>
              <a:t>PREVENCIÓN Y EDUCACIÓN </a:t>
            </a:r>
          </a:p>
          <a:p>
            <a:pPr marL="0" lvl="1" algn="ctr"/>
            <a:r>
              <a:rPr lang="es-ES" sz="2400" b="1" dirty="0">
                <a:solidFill>
                  <a:schemeClr val="bg1"/>
                </a:solidFill>
                <a:effectLst>
                  <a:outerShdw blurRad="50800" dist="38100" dir="2700000" algn="tl" rotWithShape="0">
                    <a:prstClr val="black">
                      <a:alpha val="40000"/>
                    </a:prstClr>
                  </a:outerShdw>
                </a:effectLst>
                <a:latin typeface="Arial" panose="020B0604020202020204" pitchFamily="34" charset="0"/>
                <a:ea typeface="Verdana" pitchFamily="34" charset="0"/>
                <a:cs typeface="Arial" panose="020B0604020202020204" pitchFamily="34" charset="0"/>
              </a:rPr>
              <a:t>CIUDADANA </a:t>
            </a:r>
          </a:p>
          <a:p>
            <a:pPr marL="0" lvl="1" algn="r"/>
            <a:r>
              <a:rPr lang="es-CO" sz="3400" b="1" dirty="0" smtClean="0">
                <a:solidFill>
                  <a:schemeClr val="bg1"/>
                </a:solidFill>
                <a:effectLst>
                  <a:outerShdw blurRad="50800" dist="38100" dir="2700000" algn="tl" rotWithShape="0">
                    <a:prstClr val="black">
                      <a:alpha val="40000"/>
                    </a:prstClr>
                  </a:outerShdw>
                  <a:reflection blurRad="6350" stA="50000" endA="300" endPos="50000" dist="29997" dir="5400000" sy="-100000" algn="bl" rotWithShape="0"/>
                </a:effectLst>
                <a:latin typeface="+mj-lt"/>
                <a:ea typeface="Verdana" pitchFamily="34" charset="0"/>
                <a:cs typeface="Verdana" pitchFamily="34" charset="0"/>
              </a:rPr>
              <a:t> </a:t>
            </a:r>
            <a:endParaRPr lang="es-CO" sz="3400" b="1" dirty="0">
              <a:solidFill>
                <a:schemeClr val="bg1"/>
              </a:solidFill>
              <a:effectLst>
                <a:outerShdw blurRad="50800" dist="38100" dir="2700000" algn="tl" rotWithShape="0">
                  <a:prstClr val="black">
                    <a:alpha val="40000"/>
                  </a:prstClr>
                </a:outerShdw>
                <a:reflection blurRad="6350" stA="50000" endA="300" endPos="50000" dist="29997" dir="5400000" sy="-100000" algn="bl" rotWithShape="0"/>
              </a:effectLst>
              <a:latin typeface="+mj-lt"/>
              <a:ea typeface="Verdana" pitchFamily="34" charset="0"/>
              <a:cs typeface="Verdana" pitchFamily="34" charset="0"/>
            </a:endParaRPr>
          </a:p>
        </p:txBody>
      </p:sp>
      <p:sp>
        <p:nvSpPr>
          <p:cNvPr id="7" name="Rectángulo 6"/>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691680" y="6597354"/>
            <a:ext cx="2736304" cy="21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747" y="0"/>
            <a:ext cx="1442843" cy="1591297"/>
          </a:xfrm>
          <a:prstGeom prst="rect">
            <a:avLst/>
          </a:prstGeom>
        </p:spPr>
      </p:pic>
    </p:spTree>
    <p:extLst>
      <p:ext uri="{BB962C8B-B14F-4D97-AF65-F5344CB8AC3E}">
        <p14:creationId xmlns:p14="http://schemas.microsoft.com/office/powerpoint/2010/main" val="4177626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0-#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2000"/>
                                        <p:tgtEl>
                                          <p:spTgt spid="12"/>
                                        </p:tgtEl>
                                      </p:cBhvr>
                                    </p:animEffect>
                                  </p:childTnLst>
                                </p:cTn>
                              </p:par>
                              <p:par>
                                <p:cTn id="12" presetID="29"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2000" fill="hold"/>
                                        <p:tgtEl>
                                          <p:spTgt spid="13"/>
                                        </p:tgtEl>
                                        <p:attrNameLst>
                                          <p:attrName>ppt_x</p:attrName>
                                        </p:attrNameLst>
                                      </p:cBhvr>
                                      <p:tavLst>
                                        <p:tav tm="0">
                                          <p:val>
                                            <p:strVal val="#ppt_x-.2"/>
                                          </p:val>
                                        </p:tav>
                                        <p:tav tm="100000">
                                          <p:val>
                                            <p:strVal val="#ppt_x"/>
                                          </p:val>
                                        </p:tav>
                                      </p:tavLst>
                                    </p:anim>
                                    <p:anim calcmode="lin" valueType="num">
                                      <p:cBhvr>
                                        <p:cTn id="15" dur="2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1" y="-124"/>
            <a:ext cx="9134475" cy="6340096"/>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sz="1400" b="1" dirty="0">
              <a:solidFill>
                <a:prstClr val="white"/>
              </a:solidFill>
              <a:latin typeface="Arial" panose="020B0604020202020204" pitchFamily="34" charset="0"/>
              <a:cs typeface="Arial" panose="020B0604020202020204" pitchFamily="34" charset="0"/>
            </a:endParaRPr>
          </a:p>
        </p:txBody>
      </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622" y="3509417"/>
            <a:ext cx="2092994" cy="175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846" y="1186058"/>
            <a:ext cx="2066689" cy="1788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68" y="1193317"/>
            <a:ext cx="2075357" cy="1788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2037" y="1181930"/>
            <a:ext cx="2066993" cy="1749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ángulo 4"/>
          <p:cNvSpPr>
            <a:spLocks noChangeArrowheads="1"/>
          </p:cNvSpPr>
          <p:nvPr/>
        </p:nvSpPr>
        <p:spPr bwMode="auto">
          <a:xfrm>
            <a:off x="-116382" y="3048705"/>
            <a:ext cx="28619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t>PREVE</a:t>
            </a:r>
            <a:r>
              <a:rPr lang="es-CO" altLang="es-CO" sz="1400" b="1" dirty="0"/>
              <a:t>NCIÓN</a:t>
            </a:r>
            <a:r>
              <a:rPr lang="es-CO" altLang="es-CO" sz="1400" b="1" dirty="0" smtClean="0"/>
              <a:t> HURTO A TURISTAS</a:t>
            </a:r>
            <a:endParaRPr lang="es-CO" altLang="es-CO" sz="1400" b="1" dirty="0"/>
          </a:p>
        </p:txBody>
      </p:sp>
      <p:sp>
        <p:nvSpPr>
          <p:cNvPr id="23" name="Rectángulo 4"/>
          <p:cNvSpPr>
            <a:spLocks noChangeArrowheads="1"/>
          </p:cNvSpPr>
          <p:nvPr/>
        </p:nvSpPr>
        <p:spPr bwMode="auto">
          <a:xfrm>
            <a:off x="2850971" y="5327599"/>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cs typeface="Times New Roman" panose="02020603050405020304" pitchFamily="18" charset="0"/>
              </a:rPr>
              <a:t>HURTO AUTOMOTORES</a:t>
            </a:r>
            <a:endParaRPr lang="es-CO" altLang="es-CO" sz="1400" b="1" dirty="0">
              <a:cs typeface="Times New Roman" panose="02020603050405020304" pitchFamily="18" charset="0"/>
            </a:endParaRPr>
          </a:p>
        </p:txBody>
      </p:sp>
      <p:sp>
        <p:nvSpPr>
          <p:cNvPr id="24" name="Rectángulo 4"/>
          <p:cNvSpPr>
            <a:spLocks noChangeArrowheads="1"/>
          </p:cNvSpPr>
          <p:nvPr/>
        </p:nvSpPr>
        <p:spPr bwMode="auto">
          <a:xfrm>
            <a:off x="-122507" y="5327599"/>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cs typeface="Times New Roman" panose="02020603050405020304" pitchFamily="18" charset="0"/>
              </a:rPr>
              <a:t>HURTO A COMERCIO</a:t>
            </a:r>
            <a:endParaRPr lang="es-CO" altLang="es-CO" sz="1400" b="1" dirty="0">
              <a:cs typeface="Times New Roman" panose="02020603050405020304" pitchFamily="18" charset="0"/>
            </a:endParaRPr>
          </a:p>
        </p:txBody>
      </p:sp>
      <p:sp>
        <p:nvSpPr>
          <p:cNvPr id="25" name="Rectángulo 4"/>
          <p:cNvSpPr>
            <a:spLocks noChangeArrowheads="1"/>
          </p:cNvSpPr>
          <p:nvPr/>
        </p:nvSpPr>
        <p:spPr bwMode="auto">
          <a:xfrm>
            <a:off x="5970775" y="3019551"/>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t>HURTO A RESIDENCIAS</a:t>
            </a:r>
            <a:endParaRPr lang="es-CO" altLang="es-CO" sz="1400" b="1" dirty="0"/>
          </a:p>
        </p:txBody>
      </p:sp>
      <p:sp>
        <p:nvSpPr>
          <p:cNvPr id="26" name="Rectángulo 4"/>
          <p:cNvSpPr>
            <a:spLocks noChangeArrowheads="1"/>
          </p:cNvSpPr>
          <p:nvPr/>
        </p:nvSpPr>
        <p:spPr bwMode="auto">
          <a:xfrm>
            <a:off x="5824449" y="5299897"/>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cs typeface="Times New Roman" panose="02020603050405020304" pitchFamily="18" charset="0"/>
              </a:rPr>
              <a:t>DELITOS SEXUALES</a:t>
            </a:r>
            <a:endParaRPr lang="es-CO" altLang="es-CO" sz="1400" b="1" dirty="0">
              <a:cs typeface="Times New Roman" panose="02020603050405020304" pitchFamily="18" charset="0"/>
            </a:endParaRPr>
          </a:p>
        </p:txBody>
      </p:sp>
      <p:sp>
        <p:nvSpPr>
          <p:cNvPr id="27" name="Rectángulo 4"/>
          <p:cNvSpPr>
            <a:spLocks noChangeArrowheads="1"/>
          </p:cNvSpPr>
          <p:nvPr/>
        </p:nvSpPr>
        <p:spPr bwMode="auto">
          <a:xfrm>
            <a:off x="2822219" y="3016035"/>
            <a:ext cx="2861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CO" altLang="es-CO" sz="1400" b="1" dirty="0" smtClean="0"/>
              <a:t>CAMINATA ECOLÓGICA</a:t>
            </a:r>
            <a:endParaRPr lang="es-CO" altLang="es-CO" sz="1400" b="1" dirty="0"/>
          </a:p>
        </p:txBody>
      </p:sp>
      <p:sp>
        <p:nvSpPr>
          <p:cNvPr id="22" name="Rectángulo 21"/>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8" name="Imagen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sp>
        <p:nvSpPr>
          <p:cNvPr id="30" name="3 CuadroTexto"/>
          <p:cNvSpPr txBox="1"/>
          <p:nvPr/>
        </p:nvSpPr>
        <p:spPr>
          <a:xfrm>
            <a:off x="448112" y="18172"/>
            <a:ext cx="7667625" cy="108790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ES" sz="2400" dirty="0" smtClean="0">
                <a:latin typeface="Arial" panose="020B0604020202020204" pitchFamily="34" charset="0"/>
                <a:cs typeface="Arial" panose="020B0604020202020204" pitchFamily="34" charset="0"/>
              </a:rPr>
              <a:t>PREVENCIÓN Y EDUCACIÓN CIUDADANA </a:t>
            </a:r>
            <a:endParaRPr lang="es-ES" sz="2400" dirty="0">
              <a:latin typeface="Arial" panose="020B0604020202020204" pitchFamily="34" charset="0"/>
              <a:cs typeface="Arial" panose="020B0604020202020204" pitchFamily="34" charset="0"/>
            </a:endParaRPr>
          </a:p>
        </p:txBody>
      </p:sp>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468" y="3545246"/>
            <a:ext cx="2075356" cy="1718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descr="C:\SETRA-DESAP\ESCRITORIO\AÑO 2014\FOTOS CAMPAÑAS\IMG_6318.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2037" y="3492999"/>
            <a:ext cx="2091210" cy="175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Imagen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1115616" cy="1106075"/>
          </a:xfrm>
          <a:prstGeom prst="rect">
            <a:avLst/>
          </a:prstGeom>
        </p:spPr>
      </p:pic>
      <p:pic>
        <p:nvPicPr>
          <p:cNvPr id="29" name="10 Imagen"/>
          <p:cNvPicPr>
            <a:picLocks noChangeAspect="1"/>
          </p:cNvPicPr>
          <p:nvPr/>
        </p:nvPicPr>
        <p:blipFill>
          <a:blip r:embed="rId10" cstate="email"/>
          <a:srcRect/>
          <a:stretch>
            <a:fillRect/>
          </a:stretch>
        </p:blipFill>
        <p:spPr bwMode="auto">
          <a:xfrm>
            <a:off x="7774336" y="77103"/>
            <a:ext cx="1305463" cy="992558"/>
          </a:xfrm>
          <a:prstGeom prst="rect">
            <a:avLst/>
          </a:prstGeom>
        </p:spPr>
      </p:pic>
    </p:spTree>
    <p:extLst>
      <p:ext uri="{BB962C8B-B14F-4D97-AF65-F5344CB8AC3E}">
        <p14:creationId xmlns:p14="http://schemas.microsoft.com/office/powerpoint/2010/main" val="38674953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3 Rectángulo"/>
          <p:cNvSpPr/>
          <p:nvPr/>
        </p:nvSpPr>
        <p:spPr>
          <a:xfrm>
            <a:off x="13814" y="0"/>
            <a:ext cx="9134475" cy="6309320"/>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pic>
        <p:nvPicPr>
          <p:cNvPr id="33" name="Imagen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063" y="1691337"/>
            <a:ext cx="2122990" cy="1775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5403" y="1686521"/>
            <a:ext cx="2150475" cy="1780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Rectángulo 4"/>
          <p:cNvSpPr>
            <a:spLocks noChangeArrowheads="1"/>
          </p:cNvSpPr>
          <p:nvPr/>
        </p:nvSpPr>
        <p:spPr bwMode="auto">
          <a:xfrm>
            <a:off x="341783" y="1071543"/>
            <a:ext cx="69840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fontAlgn="ctr">
              <a:spcBef>
                <a:spcPct val="0"/>
              </a:spcBef>
              <a:buNone/>
            </a:pPr>
            <a:r>
              <a:rPr lang="es-CO" sz="2000" b="1" dirty="0" smtClean="0">
                <a:cs typeface="Times New Roman" panose="02020603050405020304" pitchFamily="18" charset="0"/>
              </a:rPr>
              <a:t>COORDINACIONES</a:t>
            </a:r>
            <a:r>
              <a:rPr lang="es-CO" sz="1800" b="1" dirty="0" smtClean="0">
                <a:cs typeface="Times New Roman" panose="02020603050405020304" pitchFamily="18" charset="0"/>
              </a:rPr>
              <a:t> INTERINSTITUCIONALES </a:t>
            </a:r>
            <a:endParaRPr lang="es-CO" sz="1800" b="1" dirty="0">
              <a:cs typeface="Times New Roman" panose="02020603050405020304" pitchFamily="18" charset="0"/>
            </a:endParaRPr>
          </a:p>
        </p:txBody>
      </p:sp>
      <p:pic>
        <p:nvPicPr>
          <p:cNvPr id="38" name="Imagen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8315" y="3680099"/>
            <a:ext cx="2122394" cy="1839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Imagen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1297" y="3670982"/>
            <a:ext cx="2153400" cy="1836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8077" y="1733528"/>
            <a:ext cx="2122991" cy="1782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Imagen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566" y="3684315"/>
            <a:ext cx="2110976" cy="1798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ángulo 13"/>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3 CuadroTexto"/>
          <p:cNvSpPr txBox="1"/>
          <p:nvPr/>
        </p:nvSpPr>
        <p:spPr>
          <a:xfrm>
            <a:off x="386915" y="-30890"/>
            <a:ext cx="7667625" cy="1087903"/>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bg1"/>
                </a:solidFill>
              </a:defRPr>
            </a:lvl1pPr>
          </a:lstStyle>
          <a:p>
            <a:r>
              <a:rPr lang="es-ES" sz="2400" dirty="0" smtClean="0">
                <a:latin typeface="Arial" panose="020B0604020202020204" pitchFamily="34" charset="0"/>
                <a:cs typeface="Arial" panose="020B0604020202020204" pitchFamily="34" charset="0"/>
              </a:rPr>
              <a:t>PREVENCIÓN Y EDUCACIÓN CIUDADANA </a:t>
            </a:r>
            <a:endParaRPr lang="es-ES" sz="2400" dirty="0">
              <a:latin typeface="Arial" panose="020B0604020202020204" pitchFamily="34" charset="0"/>
              <a:cs typeface="Arial" panose="020B0604020202020204" pitchFamily="34" charset="0"/>
            </a:endParaRPr>
          </a:p>
        </p:txBody>
      </p:sp>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942" y="5532185"/>
            <a:ext cx="5256583" cy="789668"/>
          </a:xfrm>
          <a:prstGeom prst="rect">
            <a:avLst/>
          </a:prstGeom>
        </p:spPr>
      </p:pic>
      <p:pic>
        <p:nvPicPr>
          <p:cNvPr id="18" name="Imagen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467"/>
            <a:ext cx="1115616" cy="1076127"/>
          </a:xfrm>
          <a:prstGeom prst="rect">
            <a:avLst/>
          </a:prstGeom>
        </p:spPr>
      </p:pic>
      <p:pic>
        <p:nvPicPr>
          <p:cNvPr id="15" name="10 Imagen"/>
          <p:cNvPicPr>
            <a:picLocks noChangeAspect="1"/>
          </p:cNvPicPr>
          <p:nvPr/>
        </p:nvPicPr>
        <p:blipFill>
          <a:blip r:embed="rId10" cstate="email"/>
          <a:srcRect/>
          <a:stretch>
            <a:fillRect/>
          </a:stretch>
        </p:blipFill>
        <p:spPr bwMode="auto">
          <a:xfrm>
            <a:off x="7774336" y="77103"/>
            <a:ext cx="1305463" cy="992558"/>
          </a:xfrm>
          <a:prstGeom prst="rect">
            <a:avLst/>
          </a:prstGeom>
        </p:spPr>
      </p:pic>
    </p:spTree>
    <p:extLst>
      <p:ext uri="{BB962C8B-B14F-4D97-AF65-F5344CB8AC3E}">
        <p14:creationId xmlns:p14="http://schemas.microsoft.com/office/powerpoint/2010/main" val="6636651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3 Rectángulo"/>
          <p:cNvSpPr/>
          <p:nvPr/>
        </p:nvSpPr>
        <p:spPr>
          <a:xfrm>
            <a:off x="13814" y="0"/>
            <a:ext cx="9134475" cy="6309320"/>
          </a:xfrm>
          <a:prstGeom prst="rect">
            <a:avLst/>
          </a:prstGeom>
          <a:pattFill prst="smGrid">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s-CO" dirty="0">
              <a:solidFill>
                <a:prstClr val="white"/>
              </a:solidFill>
            </a:endParaRPr>
          </a:p>
        </p:txBody>
      </p:sp>
      <p:sp>
        <p:nvSpPr>
          <p:cNvPr id="7" name="36 Rectángulo"/>
          <p:cNvSpPr/>
          <p:nvPr/>
        </p:nvSpPr>
        <p:spPr>
          <a:xfrm>
            <a:off x="1108876" y="-2"/>
            <a:ext cx="6665460" cy="1062089"/>
          </a:xfrm>
          <a:prstGeom prst="rect">
            <a:avLst/>
          </a:prstGeom>
          <a:solidFill>
            <a:schemeClr val="tx1">
              <a:alpha val="71765"/>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smtClean="0">
                <a:solidFill>
                  <a:schemeClr val="bg1"/>
                </a:solidFill>
                <a:latin typeface="Arial" panose="020B0604020202020204" pitchFamily="34" charset="0"/>
                <a:cs typeface="Arial" panose="020B0604020202020204" pitchFamily="34" charset="0"/>
              </a:rPr>
              <a:t>CAMINANDO POR LOS BARRIOS</a:t>
            </a:r>
            <a:endParaRPr lang="es-CO" sz="3200" dirty="0">
              <a:solidFill>
                <a:schemeClr val="bg1"/>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486" y="1210776"/>
            <a:ext cx="2209418" cy="1914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 name="Rectángulo 4"/>
          <p:cNvSpPr>
            <a:spLocks noChangeArrowheads="1"/>
          </p:cNvSpPr>
          <p:nvPr/>
        </p:nvSpPr>
        <p:spPr bwMode="auto">
          <a:xfrm>
            <a:off x="1156915" y="3245863"/>
            <a:ext cx="3492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fontAlgn="ctr">
              <a:spcBef>
                <a:spcPct val="0"/>
              </a:spcBef>
              <a:buNone/>
            </a:pPr>
            <a:r>
              <a:rPr lang="es-CO" sz="1400" b="1" dirty="0" smtClean="0">
                <a:cs typeface="Times New Roman" panose="02020603050405020304" pitchFamily="18" charset="0"/>
              </a:rPr>
              <a:t>SECTOR BACK ROAD</a:t>
            </a:r>
            <a:endParaRPr lang="es-CO" sz="1400" b="1" dirty="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3597" y="3680082"/>
            <a:ext cx="2199276" cy="1852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ángulo 4"/>
          <p:cNvSpPr>
            <a:spLocks noChangeArrowheads="1"/>
          </p:cNvSpPr>
          <p:nvPr/>
        </p:nvSpPr>
        <p:spPr bwMode="auto">
          <a:xfrm>
            <a:off x="1108876" y="5559011"/>
            <a:ext cx="3492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fontAlgn="ctr">
              <a:spcBef>
                <a:spcPct val="0"/>
              </a:spcBef>
              <a:buNone/>
            </a:pPr>
            <a:r>
              <a:rPr lang="es-CO" sz="1400" b="1" dirty="0" smtClean="0">
                <a:cs typeface="Times New Roman" panose="02020603050405020304" pitchFamily="18" charset="0"/>
              </a:rPr>
              <a:t>SECTOR EL BARRACK</a:t>
            </a:r>
            <a:endParaRPr lang="es-CO" sz="1400" b="1" dirty="0">
              <a:cs typeface="Times New Roman" panose="02020603050405020304" pitchFamily="18" charset="0"/>
            </a:endParaRPr>
          </a:p>
        </p:txBody>
      </p:sp>
      <p:pic>
        <p:nvPicPr>
          <p:cNvPr id="22" name="Imagen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0813" y="1265175"/>
            <a:ext cx="2209418" cy="1918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ángulo 4"/>
          <p:cNvSpPr>
            <a:spLocks noChangeArrowheads="1"/>
          </p:cNvSpPr>
          <p:nvPr/>
        </p:nvSpPr>
        <p:spPr bwMode="auto">
          <a:xfrm>
            <a:off x="4295852" y="3292744"/>
            <a:ext cx="3492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fontAlgn="ctr">
              <a:spcBef>
                <a:spcPct val="0"/>
              </a:spcBef>
              <a:buNone/>
            </a:pPr>
            <a:r>
              <a:rPr lang="es-CO" sz="1400" b="1" dirty="0" smtClean="0">
                <a:cs typeface="Times New Roman" panose="02020603050405020304" pitchFamily="18" charset="0"/>
              </a:rPr>
              <a:t>SECTOR BARRIO OBRERO</a:t>
            </a:r>
            <a:endParaRPr lang="es-CO" sz="1400" b="1" dirty="0">
              <a:cs typeface="Times New Roman" panose="02020603050405020304" pitchFamily="18" charset="0"/>
            </a:endParaRPr>
          </a:p>
        </p:txBody>
      </p:sp>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7863" y="3646071"/>
            <a:ext cx="2235317" cy="1912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ángulo 4"/>
          <p:cNvSpPr>
            <a:spLocks noChangeArrowheads="1"/>
          </p:cNvSpPr>
          <p:nvPr/>
        </p:nvSpPr>
        <p:spPr bwMode="auto">
          <a:xfrm>
            <a:off x="4398634" y="5613835"/>
            <a:ext cx="34926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fontAlgn="ctr">
              <a:spcBef>
                <a:spcPct val="0"/>
              </a:spcBef>
              <a:buNone/>
            </a:pPr>
            <a:r>
              <a:rPr lang="es-CO" sz="1400" b="1" dirty="0" smtClean="0">
                <a:cs typeface="Times New Roman" panose="02020603050405020304" pitchFamily="18" charset="0"/>
              </a:rPr>
              <a:t>SECTOR CIUDAD PARAISO</a:t>
            </a:r>
            <a:endParaRPr lang="es-CO" sz="1400" b="1" dirty="0">
              <a:cs typeface="Times New Roman" panose="02020603050405020304" pitchFamily="18" charset="0"/>
            </a:endParaRPr>
          </a:p>
        </p:txBody>
      </p:sp>
      <p:sp>
        <p:nvSpPr>
          <p:cNvPr id="27" name="Rectángulo 4"/>
          <p:cNvSpPr>
            <a:spLocks noChangeArrowheads="1"/>
          </p:cNvSpPr>
          <p:nvPr/>
        </p:nvSpPr>
        <p:spPr bwMode="auto">
          <a:xfrm>
            <a:off x="1913207" y="5926785"/>
            <a:ext cx="4846218" cy="338554"/>
          </a:xfrm>
          <a:prstGeom prst="rect">
            <a:avLst/>
          </a:prstGeom>
          <a:ln/>
          <a:extLst/>
        </p:spPr>
        <p:style>
          <a:lnRef idx="0">
            <a:schemeClr val="accent5"/>
          </a:lnRef>
          <a:fillRef idx="3">
            <a:schemeClr val="accent5"/>
          </a:fillRef>
          <a:effectRef idx="3">
            <a:schemeClr val="accent5"/>
          </a:effectRef>
          <a:fontRef idx="minor">
            <a:schemeClr val="lt1"/>
          </a:fontRef>
        </p:style>
        <p:txBody>
          <a:bodyPr wrap="squar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06600"/>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ctr" fontAlgn="ctr">
              <a:spcBef>
                <a:spcPct val="0"/>
              </a:spcBef>
              <a:buNone/>
            </a:pPr>
            <a:r>
              <a:rPr lang="es-CO" sz="1600" b="1" dirty="0" smtClean="0">
                <a:cs typeface="Times New Roman" panose="02020603050405020304" pitchFamily="18" charset="0"/>
              </a:rPr>
              <a:t>1105 DENUNCIAS ANÓNIMAS </a:t>
            </a:r>
            <a:endParaRPr lang="es-CO" sz="1600" b="1" dirty="0">
              <a:cs typeface="Times New Roman" panose="02020603050405020304" pitchFamily="18" charset="0"/>
            </a:endParaRPr>
          </a:p>
        </p:txBody>
      </p:sp>
      <p:sp>
        <p:nvSpPr>
          <p:cNvPr id="15" name="Rectángulo 14"/>
          <p:cNvSpPr/>
          <p:nvPr/>
        </p:nvSpPr>
        <p:spPr>
          <a:xfrm>
            <a:off x="7285119" y="6658221"/>
            <a:ext cx="1835696" cy="18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10 Imagen"/>
          <p:cNvPicPr>
            <a:picLocks noChangeAspect="1"/>
          </p:cNvPicPr>
          <p:nvPr/>
        </p:nvPicPr>
        <p:blipFill>
          <a:blip r:embed="rId6" cstate="email"/>
          <a:srcRect/>
          <a:stretch>
            <a:fillRect/>
          </a:stretch>
        </p:blipFill>
        <p:spPr bwMode="auto">
          <a:xfrm>
            <a:off x="7774336" y="69530"/>
            <a:ext cx="1305463" cy="992558"/>
          </a:xfrm>
          <a:prstGeom prst="rect">
            <a:avLst/>
          </a:prstGeom>
        </p:spPr>
      </p:pic>
      <p:pic>
        <p:nvPicPr>
          <p:cNvPr id="18" name="Imagen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216" y="5542427"/>
            <a:ext cx="5256583" cy="789668"/>
          </a:xfrm>
          <a:prstGeom prst="rect">
            <a:avLst/>
          </a:prstGeom>
        </p:spPr>
      </p:pic>
      <p:pic>
        <p:nvPicPr>
          <p:cNvPr id="19" name="Imagen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467"/>
            <a:ext cx="1115616" cy="1068554"/>
          </a:xfrm>
          <a:prstGeom prst="rect">
            <a:avLst/>
          </a:prstGeom>
        </p:spPr>
      </p:pic>
    </p:spTree>
    <p:extLst>
      <p:ext uri="{BB962C8B-B14F-4D97-AF65-F5344CB8AC3E}">
        <p14:creationId xmlns:p14="http://schemas.microsoft.com/office/powerpoint/2010/main" val="16747021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36393</TotalTime>
  <Words>732</Words>
  <Application>Microsoft Office PowerPoint</Application>
  <PresentationFormat>Carta (216 x 279 mm)</PresentationFormat>
  <Paragraphs>197</Paragraphs>
  <Slides>28</Slides>
  <Notes>5</Notes>
  <HiddenSlides>0</HiddenSlides>
  <MMClips>0</MMClips>
  <ScaleCrop>false</ScaleCrop>
  <HeadingPairs>
    <vt:vector size="8" baseType="variant">
      <vt:variant>
        <vt:lpstr>Fuentes usadas</vt:lpstr>
      </vt:variant>
      <vt:variant>
        <vt:i4>9</vt:i4>
      </vt:variant>
      <vt:variant>
        <vt:lpstr>Tema</vt:lpstr>
      </vt:variant>
      <vt:variant>
        <vt:i4>2</vt:i4>
      </vt:variant>
      <vt:variant>
        <vt:lpstr>Servidores OLE incrustados</vt:lpstr>
      </vt:variant>
      <vt:variant>
        <vt:i4>1</vt:i4>
      </vt:variant>
      <vt:variant>
        <vt:lpstr>Títulos de diapositiva</vt:lpstr>
      </vt:variant>
      <vt:variant>
        <vt:i4>28</vt:i4>
      </vt:variant>
    </vt:vector>
  </HeadingPairs>
  <TitlesOfParts>
    <vt:vector size="40" baseType="lpstr">
      <vt:lpstr>Aharoni</vt:lpstr>
      <vt:lpstr>Arial</vt:lpstr>
      <vt:lpstr>Arial Black</vt:lpstr>
      <vt:lpstr>Calibri</vt:lpstr>
      <vt:lpstr>Gill Sans MT</vt:lpstr>
      <vt:lpstr>Times New Roman</vt:lpstr>
      <vt:lpstr>Verdana</vt:lpstr>
      <vt:lpstr>Wingdings</vt:lpstr>
      <vt:lpstr>Wingdings 2</vt:lpstr>
      <vt:lpstr>Tema de Office</vt:lpstr>
      <vt:lpstr>1_Tema de Office</vt:lpstr>
      <vt:lpstr>Hoja de cálculo de Microsoft Excel 97-2003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ANDRES.CASALLAS</dc:creator>
  <cp:lastModifiedBy>DESAP - YEIMER EDUARDO GONZALEZ SALAVARRIA</cp:lastModifiedBy>
  <cp:revision>4212</cp:revision>
  <cp:lastPrinted>2013-06-15T00:03:17Z</cp:lastPrinted>
  <dcterms:created xsi:type="dcterms:W3CDTF">2010-09-06T23:03:25Z</dcterms:created>
  <dcterms:modified xsi:type="dcterms:W3CDTF">2014-12-13T20:19:09Z</dcterms:modified>
</cp:coreProperties>
</file>