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4" r:id="rId5"/>
    <p:sldId id="312" r:id="rId6"/>
    <p:sldId id="313" r:id="rId7"/>
    <p:sldId id="291" r:id="rId8"/>
    <p:sldId id="305" r:id="rId9"/>
    <p:sldId id="307" r:id="rId10"/>
    <p:sldId id="261" r:id="rId11"/>
    <p:sldId id="309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311" r:id="rId23"/>
    <p:sldId id="273" r:id="rId24"/>
    <p:sldId id="294" r:id="rId25"/>
    <p:sldId id="295" r:id="rId26"/>
    <p:sldId id="290" r:id="rId27"/>
    <p:sldId id="293" r:id="rId28"/>
    <p:sldId id="292" r:id="rId29"/>
    <p:sldId id="274" r:id="rId30"/>
    <p:sldId id="296" r:id="rId31"/>
    <p:sldId id="297" r:id="rId32"/>
    <p:sldId id="298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300" r:id="rId41"/>
    <p:sldId id="282" r:id="rId42"/>
    <p:sldId id="299" r:id="rId43"/>
    <p:sldId id="301" r:id="rId44"/>
    <p:sldId id="302" r:id="rId45"/>
    <p:sldId id="303" r:id="rId46"/>
    <p:sldId id="283" r:id="rId47"/>
  </p:sldIdLst>
  <p:sldSz cx="9144000" cy="6858000" type="screen4x3"/>
  <p:notesSz cx="6858000" cy="9144000"/>
  <p:defaultTextStyle>
    <a:defPPr>
      <a:defRPr lang="es-C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910" autoAdjust="0"/>
    <p:restoredTop sz="94660"/>
  </p:normalViewPr>
  <p:slideViewPr>
    <p:cSldViewPr>
      <p:cViewPr>
        <p:scale>
          <a:sx n="70" d="100"/>
          <a:sy n="70" d="100"/>
        </p:scale>
        <p:origin x="-1860" y="-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EAB0F-8F12-4887-BACA-8ED317B56AED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10708-385A-4A4F-8623-98C874B3E110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FA41A-C9C4-4EA6-A707-0A661D1808FA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E3F6E-6DF1-4B03-B72D-676F2E49D9C0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B076-8565-4CF2-8E02-37C94AE8F53E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A331A-3441-48BA-9F7E-71E28A8BE33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D15D9-7379-4EB3-B79B-4A4EFE81A01A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768A9-B781-40D8-9B3E-2E4FEEE74540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2C03F-BABE-433C-B772-B3F604CC6186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F535-2BDF-4710-BEC5-52B8FDFDC21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69929-941E-4C0E-82D5-F5B458D08791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2A8EA-A449-4105-BE2B-04C6F30BF73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F2DC3-90C7-47BA-AD53-F0E955EF0829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CAFA3-6B36-4E6E-9C8A-A9C69B36258C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4BBF6-322C-4041-82E9-0C0F3F138023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223E-D2F2-4F9B-9910-24E63018038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9F803-7236-4B4E-B6C9-08660C2FF144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290FB-E4CA-4136-9030-7DB78200935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C5E95-1865-46CC-87F6-9A9856ED4D60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F1F51-1843-4C8D-AF7F-209A434B84F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48E7-BDF6-457D-BF10-67D97A5179D5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B7C4B-4C48-4AFA-ABAC-B05DA3B99D17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título del patrón</a:t>
            </a:r>
            <a:endParaRPr lang="es-CO" alt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O" smtClean="0"/>
              <a:t>Haga clic para modificar el estilo de texto del patrón</a:t>
            </a:r>
          </a:p>
          <a:p>
            <a:pPr lvl="1"/>
            <a:r>
              <a:rPr lang="es-ES" altLang="es-CO" smtClean="0"/>
              <a:t>Segundo nivel</a:t>
            </a:r>
          </a:p>
          <a:p>
            <a:pPr lvl="2"/>
            <a:r>
              <a:rPr lang="es-ES" altLang="es-CO" smtClean="0"/>
              <a:t>Tercer nivel</a:t>
            </a:r>
          </a:p>
          <a:p>
            <a:pPr lvl="3"/>
            <a:r>
              <a:rPr lang="es-ES" altLang="es-CO" smtClean="0"/>
              <a:t>Cuarto nivel</a:t>
            </a:r>
          </a:p>
          <a:p>
            <a:pPr lvl="4"/>
            <a:r>
              <a:rPr lang="es-ES" altLang="es-CO" smtClean="0"/>
              <a:t>Quinto nivel</a:t>
            </a:r>
            <a:endParaRPr lang="es-CO" alt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FB4086-18F2-440B-BE0F-08D3BC01CB4B}" type="datetimeFigureOut">
              <a:rPr lang="es-CO"/>
              <a:pPr>
                <a:defRPr/>
              </a:pPr>
              <a:t>12/12/2014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393BD4-3B0B-4C9F-B165-5BE38A2ED71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5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1 Título"/>
          <p:cNvSpPr>
            <a:spLocks noGrp="1"/>
          </p:cNvSpPr>
          <p:nvPr>
            <p:ph type="ctrTitle"/>
          </p:nvPr>
        </p:nvSpPr>
        <p:spPr>
          <a:xfrm>
            <a:off x="4211638" y="4149725"/>
            <a:ext cx="3868737" cy="2374900"/>
          </a:xfrm>
        </p:spPr>
        <p:txBody>
          <a:bodyPr/>
          <a:lstStyle/>
          <a:p>
            <a:pPr eaLnBrk="1" hangingPunct="1"/>
            <a:r>
              <a:rPr lang="es-CO" altLang="es-CO" sz="3600" smtClean="0">
                <a:solidFill>
                  <a:schemeClr val="bg1"/>
                </a:solidFill>
                <a:latin typeface="Arial" charset="0"/>
                <a:cs typeface="Arial" charset="0"/>
              </a:rPr>
              <a:t>INFORME</a:t>
            </a:r>
            <a:r>
              <a:rPr lang="es-CO" altLang="es-CO" smtClean="0">
                <a:solidFill>
                  <a:schemeClr val="bg1"/>
                </a:solidFill>
              </a:rPr>
              <a:t/>
            </a:r>
            <a:br>
              <a:rPr lang="es-CO" altLang="es-CO" smtClean="0">
                <a:solidFill>
                  <a:schemeClr val="bg1"/>
                </a:solidFill>
              </a:rPr>
            </a:br>
            <a:r>
              <a:rPr lang="es-CO" altLang="es-CO" sz="2800" smtClean="0">
                <a:solidFill>
                  <a:schemeClr val="bg1"/>
                </a:solidFill>
                <a:latin typeface="Arial" charset="0"/>
                <a:cs typeface="Arial" charset="0"/>
              </a:rPr>
              <a:t>Secretaría de</a:t>
            </a:r>
            <a:r>
              <a:rPr lang="es-CO" altLang="es-CO" smtClean="0">
                <a:solidFill>
                  <a:schemeClr val="bg1"/>
                </a:solidFill>
              </a:rPr>
              <a:t/>
            </a:r>
            <a:br>
              <a:rPr lang="es-CO" altLang="es-CO" smtClean="0">
                <a:solidFill>
                  <a:schemeClr val="bg1"/>
                </a:solidFill>
              </a:rPr>
            </a:br>
            <a:r>
              <a:rPr lang="es-CO" altLang="es-CO" sz="3800" smtClean="0">
                <a:solidFill>
                  <a:schemeClr val="bg1"/>
                </a:solidFill>
                <a:latin typeface="Arial Black" pitchFamily="34" charset="0"/>
              </a:rPr>
              <a:t>GOBIERNO</a:t>
            </a:r>
            <a:br>
              <a:rPr lang="es-CO" altLang="es-CO" sz="380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s-CO" altLang="es-CO" sz="3800" smtClean="0">
                <a:solidFill>
                  <a:schemeClr val="bg1"/>
                </a:solidFill>
                <a:latin typeface="Arial Black" pitchFamily="34" charset="0"/>
              </a:rPr>
              <a:t>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179512" y="1484784"/>
            <a:ext cx="7200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Conmemoración Comunal</a:t>
            </a:r>
            <a:endParaRPr lang="es-ES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39552" y="544522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Se conmemora el día de la acción comunal en San Andrés Exaltando la laboriosidad de lideres comunales</a:t>
            </a:r>
            <a:endParaRPr lang="es-ES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201" name="Picture 9" descr="C:\Users\estephens\Desktop\secretaria de gobierno fotos\dia comunal\IMG_3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988840"/>
            <a:ext cx="5400600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5 Imagen" descr="IMG_315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7"/>
            <a:ext cx="4240379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 descr="C:\Users\estephens\Desktop\secretaria de gobierno fotos\dia comunal\IMG_3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717032"/>
            <a:ext cx="3960440" cy="297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4 Imagen" descr="IMG_318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861048"/>
            <a:ext cx="3286125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5 Imagen" descr="IMG_318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1340768"/>
            <a:ext cx="396044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6 Imagen" descr="IMG_318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38" y="3857625"/>
            <a:ext cx="328612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5 Imagen" descr="IMG_319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500437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C:\Users\estephens\Desktop\secretaria de gobierno fotos\dia comunal\IMG_32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17640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2 Imagen" descr="IMG_319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150" y="1214438"/>
            <a:ext cx="335756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6 Imagen" descr="IMG_320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857625"/>
            <a:ext cx="3357563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7 Imagen" descr="IMG_320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75" y="1285875"/>
            <a:ext cx="343535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8 Imagen" descr="IMG_320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75" y="3714750"/>
            <a:ext cx="3571875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2 Imagen" descr="IMG_32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214438"/>
            <a:ext cx="364331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3 Imagen" descr="IMG_32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4143375"/>
            <a:ext cx="364331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4 Imagen" descr="IMG_32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1143000"/>
            <a:ext cx="246538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5 Imagen" descr="IMG_322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3" y="4143375"/>
            <a:ext cx="39290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2 Imagen" descr="IMG_322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143000"/>
            <a:ext cx="3524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3 Imagen" descr="IMG_322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929063"/>
            <a:ext cx="3571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4 Imagen" descr="IMG_322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1143000"/>
            <a:ext cx="32146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5 Imagen" descr="IMG_323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3" y="3911600"/>
            <a:ext cx="3214687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E:\secretaria de gobierno fotos\dia comunal\IMG_3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143000"/>
            <a:ext cx="35607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E:\secretaria de gobierno fotos\dia comunal\IMG_3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822700"/>
            <a:ext cx="357187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E:\secretaria de gobierno fotos\dia comunal\IMG_3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143000"/>
            <a:ext cx="39290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E:\secretaria de gobierno fotos\dia comunal\IMG_32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822700"/>
            <a:ext cx="3929062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E:\secretaria de gobierno fotos\dia comunal\IMG_3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214438"/>
            <a:ext cx="378618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E:\secretaria de gobierno fotos\dia comunal\IMG_32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857625"/>
            <a:ext cx="3786188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E:\secretaria de gobierno fotos\dia comunal\IMG_3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214438"/>
            <a:ext cx="41433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E:\secretaria de gobierno fotos\dia comunal\IMG_32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857625"/>
            <a:ext cx="41433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:\secretaria de gobierno fotos\dia comunal\IMG_3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484313"/>
            <a:ext cx="28432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:\secretaria de gobierno fotos\dia comunal\IMG_3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75" y="2133600"/>
            <a:ext cx="26797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F:\secretaria de gobierno fotos\dia comunal\IMG_32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076700"/>
            <a:ext cx="284321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F:\secretaria de gobierno fotos\dia comunal\IMG_33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551113"/>
            <a:ext cx="302418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79512" y="3068960"/>
            <a:ext cx="878497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EL DEBER DE ESCUCHAR Y EL DERECHO DE PARTICIPAR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F:\secretaria de gobierno fotos\dia comunal\IMG_33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96975"/>
            <a:ext cx="34559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F:\secretaria de gobierno fotos\dia comunal\IMG_3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208088"/>
            <a:ext cx="20859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F:\secretaria de gobierno fotos\dia comunal\IMG_33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978275"/>
            <a:ext cx="3492500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F:\secretaria de gobierno fotos\dia comunal\IMG_33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0888" y="4051300"/>
            <a:ext cx="37560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07504" y="1195097"/>
            <a:ext cx="878497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Estrategia formador de formadores</a:t>
            </a:r>
          </a:p>
        </p:txBody>
      </p:sp>
      <p:pic>
        <p:nvPicPr>
          <p:cNvPr id="30722" name="Picture 2" descr="F:\secretaria de gobierno fotos\taller club nautico\IMG_1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841500"/>
            <a:ext cx="29400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F:\secretaria de gobierno fotos\taller club nautico\IMG_15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844824"/>
            <a:ext cx="294005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7" descr="F:\secretaria de gobierno fotos\taller club nautico\IMG_1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683125"/>
            <a:ext cx="294005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07504" y="1195097"/>
            <a:ext cx="511256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0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   Las organizaciones comunales  se forman para poder formar mas lideres </a:t>
            </a:r>
            <a:endParaRPr lang="es-ES" sz="20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0723" name="Picture 3" descr="F:\secretaria de gobierno fotos\taller club nautico\IMG_15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365104"/>
            <a:ext cx="2940050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F:\secretaria de gobierno fotos\taller club nautico\IMG_1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124744"/>
            <a:ext cx="30480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 descr="C:\Users\estephens\Documents\ARCHIVOS 2014\PARTICIPACIÓN\fotos 2014\FOTOS SECRETARIA DE GOBIERNO\Formación_Formadores\Día_2\DSC_04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140968"/>
            <a:ext cx="4355976" cy="3266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F:\secretaria de gobierno fotos\taller club nautico\IMG_1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228725"/>
            <a:ext cx="32766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F:\secretaria de gobierno fotos\taller club nautico\IMG_1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463" y="3940175"/>
            <a:ext cx="3275012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F:\secretaria de gobierno fotos\taller club nautico\IMG_1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95850" y="1228725"/>
            <a:ext cx="32766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F:\secretaria de gobierno fotos\taller club nautico\IMG_1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3940175"/>
            <a:ext cx="3235325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07504" y="1195097"/>
            <a:ext cx="878497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Asistencia técnica y apoyo institucional al municipio de Providencia</a:t>
            </a:r>
          </a:p>
        </p:txBody>
      </p:sp>
      <p:pic>
        <p:nvPicPr>
          <p:cNvPr id="21508" name="Picture 4" descr="C:\Users\estephens\Desktop\secretaria de gobierno fotos\EVENTO PVA\IMG-20141104-WA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24944"/>
            <a:ext cx="3456384" cy="3291830"/>
          </a:xfrm>
          <a:prstGeom prst="rect">
            <a:avLst/>
          </a:prstGeom>
          <a:noFill/>
        </p:spPr>
      </p:pic>
      <p:pic>
        <p:nvPicPr>
          <p:cNvPr id="21509" name="Picture 5" descr="C:\Users\estephens\Desktop\secretaria de gobierno fotos\EVENTO PVA\IMG-20141104-WA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068960"/>
            <a:ext cx="3600400" cy="31749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C:\Users\estephens\Desktop\secretaria de gobierno fotos\EVENTO PVA\IMG-20141104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3"/>
            <a:ext cx="4320480" cy="3168352"/>
          </a:xfrm>
          <a:prstGeom prst="rect">
            <a:avLst/>
          </a:prstGeom>
          <a:noFill/>
        </p:spPr>
      </p:pic>
      <p:pic>
        <p:nvPicPr>
          <p:cNvPr id="22532" name="Picture 4" descr="C:\Users\estephens\Desktop\secretaria de gobierno fotos\EVENTO PVA\IMG-20141104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284984"/>
            <a:ext cx="3863752" cy="328498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683568" y="5301208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A los lideres  comunales de providencia también los capacitamos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07504" y="3212976"/>
            <a:ext cx="8784976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GESTIÓN DE RIESGOS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07504" y="1195097"/>
            <a:ext cx="878497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Capacitación a colegios</a:t>
            </a:r>
            <a:endParaRPr lang="es-E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4581" name="Picture 5" descr="Mostrando 20141023_093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3888432" cy="3940333"/>
          </a:xfrm>
          <a:prstGeom prst="rect">
            <a:avLst/>
          </a:prstGeom>
          <a:noFill/>
        </p:spPr>
      </p:pic>
      <p:pic>
        <p:nvPicPr>
          <p:cNvPr id="24582" name="Picture 6" descr="C:\Users\estephens\AppData\Local\Microsoft\Windows\Temporary Internet Files\Content.IE5\GITL8SFN\20141023_095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852936"/>
            <a:ext cx="3096344" cy="3040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C:\Users\estephens\Desktop\secretaria de gobierno fotos\crepad\fotos\IMG_0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3552395" cy="2664296"/>
          </a:xfrm>
          <a:prstGeom prst="rect">
            <a:avLst/>
          </a:prstGeom>
          <a:noFill/>
        </p:spPr>
      </p:pic>
      <p:pic>
        <p:nvPicPr>
          <p:cNvPr id="25604" name="Picture 4" descr="C:\Users\estephens\Desktop\secretaria de gobierno fotos\crepad\fotos\IMG_05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348880"/>
            <a:ext cx="4355976" cy="3266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07504" y="1195097"/>
            <a:ext cx="878497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Capacitación a organizaciones</a:t>
            </a:r>
          </a:p>
        </p:txBody>
      </p:sp>
      <p:pic>
        <p:nvPicPr>
          <p:cNvPr id="26630" name="Picture 6" descr="C:\Users\estephens\Desktop\secretaria de gobierno fotos\prevencion de desastre (CENTRO)\fotos\CIMG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581128"/>
            <a:ext cx="2555776" cy="1916832"/>
          </a:xfrm>
          <a:prstGeom prst="rect">
            <a:avLst/>
          </a:prstGeom>
          <a:noFill/>
        </p:spPr>
      </p:pic>
      <p:pic>
        <p:nvPicPr>
          <p:cNvPr id="26631" name="Picture 7" descr="C:\Users\estephens\Desktop\secretaria de gobierno fotos\prevencion de desastre (CENTRO)\fotos\CIMG00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0808"/>
            <a:ext cx="3960440" cy="2564904"/>
          </a:xfrm>
          <a:prstGeom prst="rect">
            <a:avLst/>
          </a:prstGeom>
          <a:noFill/>
        </p:spPr>
      </p:pic>
      <p:pic>
        <p:nvPicPr>
          <p:cNvPr id="26632" name="Picture 8" descr="C:\Users\estephens\Desktop\secretaria de gobierno fotos\prevencion de desastre (CENTRO)\fotos\CIMG0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37012"/>
            <a:ext cx="4427984" cy="3320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07504" y="1195097"/>
            <a:ext cx="878497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Fortalecimiento a organizaciones</a:t>
            </a:r>
            <a:endParaRPr lang="es-E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4100" name="Picture 4" descr="C:\Users\estephens\Documents\ARCHIVOS 2014\PARTICIPACIÓN\fotos 2014\FOTOS SECRETARIA DE GOBIERNO\fortalecimiento comunal  barrack\DSC_0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3833629" cy="2880320"/>
          </a:xfrm>
          <a:prstGeom prst="rect">
            <a:avLst/>
          </a:prstGeom>
          <a:noFill/>
        </p:spPr>
      </p:pic>
      <p:pic>
        <p:nvPicPr>
          <p:cNvPr id="4102" name="Picture 6" descr="C:\Users\estephens\Documents\ARCHIVOS 2014\PARTICIPACIÓN\fotos 2014\FOTOS SECRETARIA DE GOBIERNO\fortalecimiento comunal  barrack\DSC_0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060848"/>
            <a:ext cx="3784420" cy="3363838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467544" y="5445224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Asistencia técnica para el fortalecimiento organizacional Sector del Barrack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E:\secretaria de gobierno fotos\tiuna crepad\FOTOS\IMG_20141017_1648597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857375"/>
            <a:ext cx="25685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E:\secretaria de gobierno fotos\tiuna crepad\FOTOS\IMG_20141017_164816705 -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1857375"/>
            <a:ext cx="278606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07504" y="1195097"/>
            <a:ext cx="878497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Capacitación a juntas comunales y comunitarios</a:t>
            </a:r>
          </a:p>
        </p:txBody>
      </p:sp>
      <p:pic>
        <p:nvPicPr>
          <p:cNvPr id="28676" name="Picture 4" descr="E:\secretaria de gobierno fotos\prevencion de desastre (la loma)\fotos\CIMG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428875"/>
            <a:ext cx="28575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E:\secretaria de gobierno fotos\prevencion de desastre (la loma)\fotos\CIMG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2428875"/>
            <a:ext cx="2786062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E:\secretaria de gobierno fotos\prevencion de desastre (la loma)\fotos\CIMG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25" y="2428875"/>
            <a:ext cx="29527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E:\secretaria de gobierno fotos\prevencion de desastre (la loma)\fotos\CIMG00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4500563"/>
            <a:ext cx="285750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E:\secretaria de gobierno fotos\prevencion de desastre (la loma)\fotos\CIMG00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88" y="4500563"/>
            <a:ext cx="27622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E:\secretaria de gobierno fotos\prevencion de desastre (la loma)\fotos\CIMG00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4500563"/>
            <a:ext cx="2928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E:\secretaria de gobierno fotos\prevencion de desastre (la loma)\fotos\CIMG0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143000"/>
            <a:ext cx="2928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E:\secretaria de gobierno fotos\prevencion de desastre (la loma)\fotos\CIMG0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857625"/>
            <a:ext cx="3000375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E:\secretaria de gobierno fotos\prevencion de desastre (la loma)\fotos\CIMG0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1143000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 descr="E:\secretaria de gobierno fotos\prevencion de desastre (la loma)\fotos\CIMG0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25" y="3857625"/>
            <a:ext cx="30003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7" descr="E:\secretaria de gobierno fotos\prevencion de desastre (la loma)\fotos\CIMG00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38" y="1143000"/>
            <a:ext cx="2571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 descr="E:\secretaria de gobierno fotos\prevencion de desastre (la loma)\fotos\CIMG00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75" y="3857625"/>
            <a:ext cx="250031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F:\secretaria de gobierno fotos\prevencion de desastre (CENTRO)\fotos\CIMG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271713"/>
            <a:ext cx="3249612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F:\secretaria de gobierno fotos\prevencion de desastre (CENTRO)\fotos\CIMG0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688" y="4365625"/>
            <a:ext cx="326231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F:\secretaria de gobierno fotos\prevencion de desastre (CENTRO)\fotos\CIMG0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0888" y="2205038"/>
            <a:ext cx="3611562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F:\secretaria de gobierno fotos\prevencion de desastre (CENTRO)\fotos\CIMG00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0888" y="4365625"/>
            <a:ext cx="3611562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07504" y="1071367"/>
            <a:ext cx="878497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Capacitación a grupos sociales (adulto mayor)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 descr="F:\secretaria de gobierno fotos\prevencion de desastre (CENTRO)\fotos\CIMG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3671887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F:\secretaria de gobierno fotos\prevencion de desastre (CENTRO)\fotos\CIMG00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84663"/>
            <a:ext cx="3671887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F:\secretaria de gobierno fotos\prevencion de desastre (CENTRO)\fotos\CIMG00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557338"/>
            <a:ext cx="3636962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F:\secretaria de gobierno fotos\prevencion de desastre (CENTRO)\fotos\CIMG00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284663"/>
            <a:ext cx="3636962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F:\secretaria de gobierno fotos\prevencion de desastre (CENTRO)\fotos\CIMG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328738"/>
            <a:ext cx="37084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F:\secretaria de gobierno fotos\prevencion de desastre (CENTRO)\fotos\CIMG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1333500"/>
            <a:ext cx="3959225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F:\secretaria de gobierno fotos\prevencion de desastre (CENTRO)\fotos\CIMG00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688" y="4005263"/>
            <a:ext cx="39370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F:\secretaria de gobierno fotos\prevencion de desastre (CENTRO)\fotos\CIMG00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4005263"/>
            <a:ext cx="37084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07504" y="1195097"/>
            <a:ext cx="8784976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Capacitación a organismos de socorro y miembros el Consejo Departamental e Riesgo y Desastre</a:t>
            </a:r>
          </a:p>
        </p:txBody>
      </p:sp>
      <p:pic>
        <p:nvPicPr>
          <p:cNvPr id="33796" name="Picture 4" descr="E:\secretaria de gobierno fotos\crepad\fotos\IMG_0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3286125"/>
            <a:ext cx="3214687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E:\secretaria de gobierno fotos\crepad\fotos\IMG_0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286125"/>
            <a:ext cx="28575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E:\secretaria de gobierno fotos\crepad\fotos\IMG_05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5563" y="3286125"/>
            <a:ext cx="2667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E:\secretaria de gobierno fotos\crepad\fotos\IMG_0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214438"/>
            <a:ext cx="321468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E:\secretaria de gobierno fotos\crepad\fotos\IMG_0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929063"/>
            <a:ext cx="328612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E:\secretaria de gobierno fotos\crepad\fotos\IMG_05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75" y="1214438"/>
            <a:ext cx="27146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 descr="E:\secretaria de gobierno fotos\crepad\fotos\IMG_0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13" y="3929063"/>
            <a:ext cx="27146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 descr="E:\secretaria de gobierno fotos\crepad\fotos\IMG_05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75" y="1214438"/>
            <a:ext cx="2571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E:\secretaria de gobierno fotos\crepad\fotos\IMG_05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75" y="3929063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E:\secretaria de gobierno fotos\crepad\fotos\IMG_0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196975"/>
            <a:ext cx="307181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E:\secretaria de gobierno fotos\crepad\fotos\IMG_05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714750"/>
            <a:ext cx="3071813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E:\secretaria de gobierno fotos\crepad\fotos\IMG_0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1143000"/>
            <a:ext cx="28575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E:\secretaria de gobierno fotos\crepad\fotos\IMG_06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25" y="3714750"/>
            <a:ext cx="28575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E:\secretaria de gobierno fotos\crepad\fotos\IMG_06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63" y="1143000"/>
            <a:ext cx="27860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E:\secretaria de gobierno fotos\crepad\fotos\IMG_06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63" y="3714750"/>
            <a:ext cx="27860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07504" y="1195097"/>
            <a:ext cx="878497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Tala de árboles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6322" name="Picture 2" descr="C:\Users\estephens\Desktop\secretaria de gobierno fotos\prevencion de desastre (la loma)\fotos\CIMG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060848"/>
            <a:ext cx="3672408" cy="2754306"/>
          </a:xfrm>
          <a:prstGeom prst="rect">
            <a:avLst/>
          </a:prstGeom>
          <a:noFill/>
        </p:spPr>
      </p:pic>
      <p:pic>
        <p:nvPicPr>
          <p:cNvPr id="56323" name="Picture 3" descr="C:\Users\estephens\Desktop\secretaria de gobierno fotos\prevencion de desastre (la loma)\fotos\CIMG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96952"/>
            <a:ext cx="3672408" cy="3312368"/>
          </a:xfrm>
          <a:prstGeom prst="rect">
            <a:avLst/>
          </a:prstGeom>
          <a:noFill/>
        </p:spPr>
      </p:pic>
      <p:pic>
        <p:nvPicPr>
          <p:cNvPr id="6" name="3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225" y="0"/>
            <a:ext cx="9166225" cy="14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107504" y="1195097"/>
            <a:ext cx="878497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Simulacro contra huracanes</a:t>
            </a:r>
            <a:endParaRPr lang="es-E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8916" name="Picture 4" descr="E:\secretaria de gobierno fotos\simulacro de respuesta\fotos\IMG_0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928813"/>
            <a:ext cx="300037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E:\secretaria de gobierno fotos\simulacro de respuesta\fotos\IMG_0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286250"/>
            <a:ext cx="30003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E:\secretaria de gobierno fotos\simulacro de respuesta\fotos\IMG_08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1928813"/>
            <a:ext cx="3000375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E:\secretaria de gobierno fotos\simulacro de respuesta\fotos\IMG_0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88" y="4286250"/>
            <a:ext cx="30718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8" descr="E:\secretaria de gobierno fotos\simulacro de respuesta\fotos\IMG_08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00" y="1930400"/>
            <a:ext cx="271462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 descr="E:\secretaria de gobierno fotos\simulacro de respuesta\fotos\IMG_09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1588" y="4286250"/>
            <a:ext cx="264953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E:\secretaria de gobierno fotos\simulacro de respuesta\fotos\IMG_0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285875"/>
            <a:ext cx="3143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E:\secretaria de gobierno fotos\simulacro de respuesta\fotos\IMG_0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3643313"/>
            <a:ext cx="31432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E:\secretaria de gobierno fotos\simulacro de respuesta\fotos\IMG_09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63" y="1285875"/>
            <a:ext cx="3143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E:\secretaria de gobierno fotos\simulacro de respuesta\fotos\IMG_0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63" y="3643313"/>
            <a:ext cx="3143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 descr="E:\secretaria de gobierno fotos\simulacro de respuesta\fotos\IMG_09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50" y="1285875"/>
            <a:ext cx="250031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 descr="E:\secretaria de gobierno fotos\simulacro de respuesta\fotos\IMG_09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72250" y="3643313"/>
            <a:ext cx="24288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 descr="E:\secretaria de gobierno fotos\simulacro de respuesta\fotos\IMG_0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214438"/>
            <a:ext cx="3143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 descr="E:\secretaria de gobierno fotos\simulacro de respuesta\fotos\IMG_09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929063"/>
            <a:ext cx="3143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 descr="E:\secretaria de gobierno fotos\simulacro de respuesta\fotos\IMG_0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1214438"/>
            <a:ext cx="30718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E:\secretaria de gobierno fotos\simulacro de respuesta\fotos\IMG_1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38" y="4000500"/>
            <a:ext cx="307181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2" descr="E:\secretaria de gobierno fotos\cimulacro\IMG_3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214438"/>
            <a:ext cx="321468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 descr="E:\secretaria de gobierno fotos\cimulacro\IMG_3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714750"/>
            <a:ext cx="321468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E:\secretaria de gobierno fotos\cimulacro\IMG_39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75" y="1214438"/>
            <a:ext cx="27146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E:\secretaria de gobierno fotos\cimulacro\IMG_39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75" y="3714750"/>
            <a:ext cx="271462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6" descr="E:\secretaria de gobierno fotos\cimulacro\IMG_39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75" y="1643063"/>
            <a:ext cx="25717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E:\secretaria de gobierno fotos\cimulacro\IMG_3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285875"/>
            <a:ext cx="2714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 descr="E:\secretaria de gobierno fotos\cimulacro\IMG_20141205_150058349_HD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786188"/>
            <a:ext cx="2786062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 descr="E:\secretaria de gobierno fotos\cimulacro\IMG_20141205_1501055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13" y="1285875"/>
            <a:ext cx="29289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5" descr="E:\secretaria de gobierno fotos\cimulacro\IMG_20141205_150113201_HD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13" y="3786188"/>
            <a:ext cx="29289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 descr="E:\secretaria de gobierno fotos\cimulacro\IMG_20141205_1501358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25" y="1285875"/>
            <a:ext cx="28575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 descr="E:\secretaria de gobierno fotos\cimulacro\IMG_20141205_150155723_HD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3786188"/>
            <a:ext cx="28575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3 Imagen" descr="imagen gobiern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2850" y="1341438"/>
            <a:ext cx="669607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4" name="Picture 4" descr="C:\Users\estephens\Documents\ARCHIVOS 2014\PARTICIPACIÓN\fotos 2014\DSC_0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621986"/>
            <a:ext cx="4608512" cy="2543317"/>
          </a:xfrm>
          <a:prstGeom prst="rect">
            <a:avLst/>
          </a:prstGeom>
          <a:noFill/>
        </p:spPr>
      </p:pic>
      <p:pic>
        <p:nvPicPr>
          <p:cNvPr id="5" name="3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2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C:\Users\estephens\Documents\ARCHIVOS 2014\PARTICIPACIÓN\fotos 2014\DSC_025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88840"/>
            <a:ext cx="3816424" cy="263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6322" name="Picture 2" descr="C:\Users\estephens\Desktop\secretaria de gobierno fotos\prevencion de desastre (la loma)\fotos\CIMG0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60848"/>
            <a:ext cx="3672408" cy="2754306"/>
          </a:xfrm>
          <a:prstGeom prst="rect">
            <a:avLst/>
          </a:prstGeom>
          <a:noFill/>
        </p:spPr>
      </p:pic>
      <p:pic>
        <p:nvPicPr>
          <p:cNvPr id="56323" name="Picture 3" descr="C:\Users\estephens\Desktop\secretaria de gobierno fotos\prevencion de desastre (la loma)\fotos\CIMG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96952"/>
            <a:ext cx="3672408" cy="3312368"/>
          </a:xfrm>
          <a:prstGeom prst="rect">
            <a:avLst/>
          </a:prstGeom>
          <a:noFill/>
        </p:spPr>
      </p:pic>
      <p:pic>
        <p:nvPicPr>
          <p:cNvPr id="6" name="3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225" y="0"/>
            <a:ext cx="9166225" cy="1468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0"/>
            <a:ext cx="9166225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147088" y="1340768"/>
            <a:ext cx="8784976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Control social y veeduría ciudadana.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2349500"/>
            <a:ext cx="2614612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437063"/>
            <a:ext cx="2614612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2349500"/>
            <a:ext cx="2808287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65613" y="4437063"/>
            <a:ext cx="2827337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57346" name="Picture 2" descr="C:\Users\estephens\Documents\ARCHIVOS 2014\PARTICIPACIÓN\fotos 2014\FOTOS SECRETARIA DE GOBIERNO\Taller_Veedurías\DSC_04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73367"/>
            <a:ext cx="4666465" cy="3499849"/>
          </a:xfrm>
          <a:prstGeom prst="rect">
            <a:avLst/>
          </a:prstGeom>
          <a:noFill/>
        </p:spPr>
      </p:pic>
      <p:pic>
        <p:nvPicPr>
          <p:cNvPr id="57347" name="Picture 3" descr="C:\Users\estephens\Documents\ARCHIVOS 2014\PARTICIPACIÓN\fotos 2014\FOTOS SECRETARIA DE GOBIERNO\Taller_Veedurías\DSC_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140968"/>
            <a:ext cx="3419872" cy="2564904"/>
          </a:xfrm>
          <a:prstGeom prst="rect">
            <a:avLst/>
          </a:prstGeom>
          <a:noFill/>
        </p:spPr>
      </p:pic>
      <p:pic>
        <p:nvPicPr>
          <p:cNvPr id="6" name="3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66225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23528" y="1772816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La Red Departamental de </a:t>
            </a:r>
            <a:r>
              <a:rPr lang="es-CO" dirty="0" err="1" smtClean="0"/>
              <a:t>Veeduria</a:t>
            </a:r>
            <a:r>
              <a:rPr lang="es-CO" dirty="0" smtClean="0"/>
              <a:t> y Control social capacita a organizaciones y  ciudadanos en general</a:t>
            </a:r>
            <a:endParaRPr lang="es-CO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6" name="3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6225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2" descr="C:\Users\estephens\Documents\ARCHIVOS 2014\PARTICIPACIÓN\fotos 2014\FOTOS SECRETARIA DE GOBIERNO\Taller_Veedurías\DSC_042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4673493" cy="4093915"/>
          </a:xfrm>
          <a:prstGeom prst="rect">
            <a:avLst/>
          </a:prstGeom>
          <a:noFill/>
        </p:spPr>
      </p:pic>
      <p:pic>
        <p:nvPicPr>
          <p:cNvPr id="58371" name="Picture 3" descr="C:\Users\estephens\Documents\ARCHIVOS 2014\PARTICIPACIÓN\fotos 2014\FOTOS SECRETARIA DE GOBIERNO\Taller_Veedurías\DSC_04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140968"/>
            <a:ext cx="3707904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138</Words>
  <Application>Microsoft Office PowerPoint</Application>
  <PresentationFormat>Presentación en pantalla (4:3)</PresentationFormat>
  <Paragraphs>20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Tema de Office</vt:lpstr>
      <vt:lpstr>INFORME Secretaría de GOBIERNO 2014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</vt:vector>
  </TitlesOfParts>
  <Company>Luffi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Luffi</dc:creator>
  <cp:lastModifiedBy>estephens</cp:lastModifiedBy>
  <cp:revision>47</cp:revision>
  <dcterms:created xsi:type="dcterms:W3CDTF">2013-03-14T14:52:27Z</dcterms:created>
  <dcterms:modified xsi:type="dcterms:W3CDTF">2014-12-12T21:49:07Z</dcterms:modified>
</cp:coreProperties>
</file>