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1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890B0-BB9C-45F0-9DF2-5A49F95D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42ED57-AEF3-438C-8832-D1D9113C1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A6BC66-D1D0-4EC9-8C4A-8B8D55F82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D0B253-1502-4E1A-9ED0-BC94FCBA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BDF8C0-4551-45D0-A961-EAB88A99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583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0162A-CDEE-4A30-B1F3-D5F15FE0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8BAA40-497B-4C66-9C36-18BF3F639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3853A-6BEB-498F-AE7C-A9712C92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61D2A-46EC-42AE-AC25-51918BC7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DCE1B-1744-46E4-A5DF-D24804DB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041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19518F-A3A9-4A5A-AA7A-68DBECC2E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10FE3E-C31D-4848-9194-4CD0A2373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67B06-46C4-4D5D-9B30-0647E63C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F90DA-1714-43B5-BC66-6D01AA44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25056-3C72-4800-86C3-56EFA6A7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791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4CFAE-5D55-4514-A887-0D86A48F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C579-587B-4636-AA28-319999E2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469A9A-D719-46FD-8DC2-0707B8D7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E61B5-76C1-41F3-B03D-5A3EE5E8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28AF1-178B-427E-B53B-2A8CB55D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1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95AAA-6B71-4821-A83B-F72FCCE5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A24071-A583-45DD-861C-0F13651CB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49ED5-065F-4D80-A366-8B40BCA7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5AF63-CF68-41B1-9F88-8C0C71D8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6D657A-2A9A-4F0B-82C9-4C048858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069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90B5-E47A-4FCE-85F3-DAD6622F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F81B6-9D24-4150-9255-AB9296719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FA22C5-74F0-47D2-9ED2-8A54C8DC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E43A93-52E7-4F5F-BAC7-53B91D4C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4E9EC-0746-4582-858F-2DBBD021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1331F7-9BE0-4A3B-A73B-EDEFE688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57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33AE7-0618-4A8F-8F7A-D8AAE8F1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648582-2127-47CD-B5E4-6A9423C2D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2483FB-6508-41DB-B1DD-54F769F0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5806DC-CB3E-4907-9111-F7CA09E2D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88B976-AE76-4461-96DA-9E733A477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F912C9-B7ED-47C9-B874-D121B3F6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28F457-819A-49F4-B985-059E6D15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AB4C39-17E0-4434-87EF-EDDF5DEF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99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C874A-2A23-48D0-9289-239D3EDA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A88062-2427-4017-849F-ABD0D3A4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9CA6A2-1A73-4474-839B-9D5B3D90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1BC49F-8DA0-4090-8400-18FB1FE3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897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480DFC-DB65-42F1-9A64-EDC36B23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DD4A08-5020-4F7A-BA36-E830ECAC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88DD2-F425-4F05-ADA0-47D1087D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45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21DD6-1A96-4C6D-BBEC-6D565C92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26C45-AEEE-4D98-8870-1C3C0CCF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3665AE-896F-4CF5-84DE-2FEBA15A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749159-998F-4321-89E6-7C5C10B4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95810E-BE7F-4760-9E06-516BF3F1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3D70E-2C12-496D-B7D3-C52C6C4F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013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F11B-4787-49F5-AC44-3A8ECB65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BA75B6-6100-45BA-AC8D-591F647A7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1BC505-BA06-4526-A778-E61F9FDCC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DF66D-352E-46FD-B4BF-A364DF2D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AF5C6A-E3BD-4FD1-8238-198206A2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9C2EC9-07E0-43AD-BF13-5EBDE4FD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07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D2D60-0E43-43FA-A725-4F803A8D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E41D8-AA55-41D2-BF0E-089D2B62C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A885B0-2C61-4683-8716-1BF6ADFD8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5C80-B0EE-412D-9876-31DF4DD18B7E}" type="datetimeFigureOut">
              <a:rPr lang="es-CO" smtClean="0"/>
              <a:t>22/02/2019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295821-3149-4C2F-BC06-2B9AF9C64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303DD-881E-429A-B406-AB36D9359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66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41F97AF-7676-4BDE-B42C-BFC5A433DE68}"/>
              </a:ext>
            </a:extLst>
          </p:cNvPr>
          <p:cNvGrpSpPr/>
          <p:nvPr/>
        </p:nvGrpSpPr>
        <p:grpSpPr>
          <a:xfrm>
            <a:off x="592" y="0"/>
            <a:ext cx="12190815" cy="6858000"/>
            <a:chOff x="592" y="0"/>
            <a:chExt cx="12190815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E88FD15-BD3D-4191-BFDF-9981CDFF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" y="0"/>
              <a:ext cx="12190815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260F8AA-9933-4AAF-9FBA-86085B491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9"/>
            <a:stretch/>
          </p:blipFill>
          <p:spPr>
            <a:xfrm>
              <a:off x="1354" y="4253948"/>
              <a:ext cx="12189291" cy="2604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67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346AED-8AC7-496D-B539-E75383FCA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B07A640-19CA-4D83-B30E-1D1140849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A9D4AA-1E2A-4182-8338-946C92E70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32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C4948B6-0ABF-4776-9546-2A734B53F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7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91C3D5-68BE-42BF-8252-6C6C858D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2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BD94F0-00D0-4473-9526-86A01F219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224918-29A8-48A4-89CB-33B2CAFFB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E285BC5-DDB1-42AB-8FDD-52A705528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6015C7-97C0-49B9-8B66-1957B972F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5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01D383-69C8-400E-A2E3-1BFBB39E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1A9EA2-EC16-4D0D-AF7B-35286742B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FDE3B4-EDDB-41A0-9365-B2A37F30C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F25C41-D276-4F2F-8FCB-0832D4641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4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2141D2-C298-4614-AA80-D709F6430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2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5F6BD7-1A0F-449C-8D26-A58945B75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06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2C02D61-8B21-4BE3-A5C5-B029BF436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01CD1F-8EFE-4804-8F3D-8D177CEA8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9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EE2F0E-8A6B-4843-BEDF-FC11270AC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5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0B6650-BC32-4102-A75A-5653B3E1D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44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E5CF88-C3E8-47A4-B3A4-F7BACE60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48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9EF684-CA60-46E0-8862-34820C88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5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66C3B3-1600-4BC5-9474-3F7BE86B9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3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B3C48B-9328-4854-A663-8EC43E244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8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19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BF4B49-B26F-4908-A596-7D4919DDC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46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8A634B8-E541-431F-BD1D-D6B4764AC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1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36EC96D-192A-4B5A-884E-6F2396C28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0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2B49F3-9E82-4C5F-995E-D9EDF67DE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597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Panorámica</PresentationFormat>
  <Paragraphs>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Samir Simancas padilla</dc:creator>
  <cp:lastModifiedBy>Kathe</cp:lastModifiedBy>
  <cp:revision>5</cp:revision>
  <dcterms:created xsi:type="dcterms:W3CDTF">2019-02-20T23:05:44Z</dcterms:created>
  <dcterms:modified xsi:type="dcterms:W3CDTF">2019-02-22T18:41:46Z</dcterms:modified>
</cp:coreProperties>
</file>